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4"/>
  </p:sldMasterIdLst>
  <p:notesMasterIdLst>
    <p:notesMasterId r:id="rId21"/>
  </p:notesMasterIdLst>
  <p:sldIdLst>
    <p:sldId id="266" r:id="rId5"/>
    <p:sldId id="267" r:id="rId6"/>
    <p:sldId id="268" r:id="rId7"/>
    <p:sldId id="269" r:id="rId8"/>
    <p:sldId id="270" r:id="rId9"/>
    <p:sldId id="281" r:id="rId10"/>
    <p:sldId id="271" r:id="rId11"/>
    <p:sldId id="272" r:id="rId12"/>
    <p:sldId id="273" r:id="rId13"/>
    <p:sldId id="274" r:id="rId14"/>
    <p:sldId id="275" r:id="rId15"/>
    <p:sldId id="282" r:id="rId16"/>
    <p:sldId id="276" r:id="rId17"/>
    <p:sldId id="277" r:id="rId18"/>
    <p:sldId id="279" r:id="rId19"/>
    <p:sldId id="28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bin Varughese" initials="NV" lastIdx="1" clrIdx="0">
    <p:extLst>
      <p:ext uri="{19B8F6BF-5375-455C-9EA6-DF929625EA0E}">
        <p15:presenceInfo xmlns:p15="http://schemas.microsoft.com/office/powerpoint/2012/main" userId="a1b00e6dcc863a6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bin Varughese" userId="a1b00e6dcc863a67" providerId="LiveId" clId="{20D6AFAE-CC40-41E3-9E53-F8F9E0FA6631}"/>
    <pc:docChg chg="undo redo custSel addSld delSld modSld sldOrd">
      <pc:chgData name="Nibin Varughese" userId="a1b00e6dcc863a67" providerId="LiveId" clId="{20D6AFAE-CC40-41E3-9E53-F8F9E0FA6631}" dt="2023-12-05T04:58:33.500" v="6617" actId="313"/>
      <pc:docMkLst>
        <pc:docMk/>
      </pc:docMkLst>
      <pc:sldChg chg="addSp delSp modSp mod">
        <pc:chgData name="Nibin Varughese" userId="a1b00e6dcc863a67" providerId="LiveId" clId="{20D6AFAE-CC40-41E3-9E53-F8F9E0FA6631}" dt="2023-12-04T10:18:29.818" v="5967" actId="14100"/>
        <pc:sldMkLst>
          <pc:docMk/>
          <pc:sldMk cId="2926214315" sldId="267"/>
        </pc:sldMkLst>
        <pc:spChg chg="mod">
          <ac:chgData name="Nibin Varughese" userId="a1b00e6dcc863a67" providerId="LiveId" clId="{20D6AFAE-CC40-41E3-9E53-F8F9E0FA6631}" dt="2023-12-04T10:18:29.818" v="5967" actId="14100"/>
          <ac:spMkLst>
            <pc:docMk/>
            <pc:sldMk cId="2926214315" sldId="267"/>
            <ac:spMk id="2" creationId="{D49CB3EE-725C-4021-0FDA-5C55A845E102}"/>
          </ac:spMkLst>
        </pc:spChg>
        <pc:spChg chg="mod">
          <ac:chgData name="Nibin Varughese" userId="a1b00e6dcc863a67" providerId="LiveId" clId="{20D6AFAE-CC40-41E3-9E53-F8F9E0FA6631}" dt="2023-12-04T09:51:36.430" v="5188" actId="313"/>
          <ac:spMkLst>
            <pc:docMk/>
            <pc:sldMk cId="2926214315" sldId="267"/>
            <ac:spMk id="3" creationId="{16FB0256-768E-CB12-79B2-6E2A2FC9A8C4}"/>
          </ac:spMkLst>
        </pc:spChg>
        <pc:picChg chg="del">
          <ac:chgData name="Nibin Varughese" userId="a1b00e6dcc863a67" providerId="LiveId" clId="{20D6AFAE-CC40-41E3-9E53-F8F9E0FA6631}" dt="2023-11-28T13:29:27.714" v="0" actId="21"/>
          <ac:picMkLst>
            <pc:docMk/>
            <pc:sldMk cId="2926214315" sldId="267"/>
            <ac:picMk id="5" creationId="{79230126-8A0E-3D60-EF5C-CF2DE1C77F48}"/>
          </ac:picMkLst>
        </pc:picChg>
        <pc:picChg chg="add mod">
          <ac:chgData name="Nibin Varughese" userId="a1b00e6dcc863a67" providerId="LiveId" clId="{20D6AFAE-CC40-41E3-9E53-F8F9E0FA6631}" dt="2023-11-28T13:32:06.372" v="38" actId="14100"/>
          <ac:picMkLst>
            <pc:docMk/>
            <pc:sldMk cId="2926214315" sldId="267"/>
            <ac:picMk id="6" creationId="{24555252-8925-3451-85B3-4D667533E338}"/>
          </ac:picMkLst>
        </pc:picChg>
        <pc:picChg chg="add mod modCrop">
          <ac:chgData name="Nibin Varughese" userId="a1b00e6dcc863a67" providerId="LiveId" clId="{20D6AFAE-CC40-41E3-9E53-F8F9E0FA6631}" dt="2023-11-28T13:31:54.572" v="35" actId="1076"/>
          <ac:picMkLst>
            <pc:docMk/>
            <pc:sldMk cId="2926214315" sldId="267"/>
            <ac:picMk id="8" creationId="{A19DEBFB-3650-0456-F0BD-B2627FD7FFAF}"/>
          </ac:picMkLst>
        </pc:picChg>
      </pc:sldChg>
      <pc:sldChg chg="modSp mod">
        <pc:chgData name="Nibin Varughese" userId="a1b00e6dcc863a67" providerId="LiveId" clId="{20D6AFAE-CC40-41E3-9E53-F8F9E0FA6631}" dt="2023-12-04T10:18:16.456" v="5966" actId="14100"/>
        <pc:sldMkLst>
          <pc:docMk/>
          <pc:sldMk cId="155022879" sldId="268"/>
        </pc:sldMkLst>
        <pc:spChg chg="mod">
          <ac:chgData name="Nibin Varughese" userId="a1b00e6dcc863a67" providerId="LiveId" clId="{20D6AFAE-CC40-41E3-9E53-F8F9E0FA6631}" dt="2023-12-04T10:18:16.456" v="5966" actId="14100"/>
          <ac:spMkLst>
            <pc:docMk/>
            <pc:sldMk cId="155022879" sldId="268"/>
            <ac:spMk id="2" creationId="{CBCD25E8-A261-E7F0-8F9C-BA2E3B506071}"/>
          </ac:spMkLst>
        </pc:spChg>
        <pc:spChg chg="mod">
          <ac:chgData name="Nibin Varughese" userId="a1b00e6dcc863a67" providerId="LiveId" clId="{20D6AFAE-CC40-41E3-9E53-F8F9E0FA6631}" dt="2023-12-04T10:09:37.087" v="5762" actId="20577"/>
          <ac:spMkLst>
            <pc:docMk/>
            <pc:sldMk cId="155022879" sldId="268"/>
            <ac:spMk id="3" creationId="{C1E87119-49AB-7498-8FA1-3EDB02F8BB66}"/>
          </ac:spMkLst>
        </pc:spChg>
      </pc:sldChg>
      <pc:sldChg chg="modSp mod">
        <pc:chgData name="Nibin Varughese" userId="a1b00e6dcc863a67" providerId="LiveId" clId="{20D6AFAE-CC40-41E3-9E53-F8F9E0FA6631}" dt="2023-12-04T10:18:01.349" v="5965" actId="14100"/>
        <pc:sldMkLst>
          <pc:docMk/>
          <pc:sldMk cId="3427335217" sldId="269"/>
        </pc:sldMkLst>
        <pc:spChg chg="mod">
          <ac:chgData name="Nibin Varughese" userId="a1b00e6dcc863a67" providerId="LiveId" clId="{20D6AFAE-CC40-41E3-9E53-F8F9E0FA6631}" dt="2023-12-04T10:18:01.349" v="5965" actId="14100"/>
          <ac:spMkLst>
            <pc:docMk/>
            <pc:sldMk cId="3427335217" sldId="269"/>
            <ac:spMk id="2" creationId="{CDFCEBF5-17C8-B36A-940C-077E7C5639E6}"/>
          </ac:spMkLst>
        </pc:spChg>
        <pc:spChg chg="mod">
          <ac:chgData name="Nibin Varughese" userId="a1b00e6dcc863a67" providerId="LiveId" clId="{20D6AFAE-CC40-41E3-9E53-F8F9E0FA6631}" dt="2023-12-04T09:52:01.935" v="5190" actId="20577"/>
          <ac:spMkLst>
            <pc:docMk/>
            <pc:sldMk cId="3427335217" sldId="269"/>
            <ac:spMk id="3" creationId="{2D07D5A3-0F5A-843E-79AD-7A19C4E80DB1}"/>
          </ac:spMkLst>
        </pc:spChg>
      </pc:sldChg>
      <pc:sldChg chg="addSp delSp modSp mod">
        <pc:chgData name="Nibin Varughese" userId="a1b00e6dcc863a67" providerId="LiveId" clId="{20D6AFAE-CC40-41E3-9E53-F8F9E0FA6631}" dt="2023-12-05T04:51:09.159" v="6274" actId="113"/>
        <pc:sldMkLst>
          <pc:docMk/>
          <pc:sldMk cId="4128176531" sldId="270"/>
        </pc:sldMkLst>
        <pc:spChg chg="mod">
          <ac:chgData name="Nibin Varughese" userId="a1b00e6dcc863a67" providerId="LiveId" clId="{20D6AFAE-CC40-41E3-9E53-F8F9E0FA6631}" dt="2023-12-04T10:17:03.455" v="5957" actId="14100"/>
          <ac:spMkLst>
            <pc:docMk/>
            <pc:sldMk cId="4128176531" sldId="270"/>
            <ac:spMk id="2" creationId="{CFA27FA3-1DDB-7CEA-FDA1-B4A8D7E068F9}"/>
          </ac:spMkLst>
        </pc:spChg>
        <pc:spChg chg="del">
          <ac:chgData name="Nibin Varughese" userId="a1b00e6dcc863a67" providerId="LiveId" clId="{20D6AFAE-CC40-41E3-9E53-F8F9E0FA6631}" dt="2023-12-02T13:13:21.723" v="39" actId="1032"/>
          <ac:spMkLst>
            <pc:docMk/>
            <pc:sldMk cId="4128176531" sldId="270"/>
            <ac:spMk id="3" creationId="{F8B9D571-3C2C-547B-8F05-392E74E9327A}"/>
          </ac:spMkLst>
        </pc:spChg>
        <pc:spChg chg="add del mod">
          <ac:chgData name="Nibin Varughese" userId="a1b00e6dcc863a67" providerId="LiveId" clId="{20D6AFAE-CC40-41E3-9E53-F8F9E0FA6631}" dt="2023-12-02T13:14:04.571" v="51" actId="11529"/>
          <ac:spMkLst>
            <pc:docMk/>
            <pc:sldMk cId="4128176531" sldId="270"/>
            <ac:spMk id="5" creationId="{3EDB223F-7BBC-02CC-7A70-423B83F59ABA}"/>
          </ac:spMkLst>
        </pc:spChg>
        <pc:spChg chg="add del mod">
          <ac:chgData name="Nibin Varughese" userId="a1b00e6dcc863a67" providerId="LiveId" clId="{20D6AFAE-CC40-41E3-9E53-F8F9E0FA6631}" dt="2023-12-02T13:16:19.717" v="63" actId="1032"/>
          <ac:spMkLst>
            <pc:docMk/>
            <pc:sldMk cId="4128176531" sldId="270"/>
            <ac:spMk id="7" creationId="{A9EF756B-280C-9CC3-60EA-64CA1526ADDA}"/>
          </ac:spMkLst>
        </pc:spChg>
        <pc:spChg chg="add del mod">
          <ac:chgData name="Nibin Varughese" userId="a1b00e6dcc863a67" providerId="LiveId" clId="{20D6AFAE-CC40-41E3-9E53-F8F9E0FA6631}" dt="2023-12-02T13:19:07.094" v="209" actId="478"/>
          <ac:spMkLst>
            <pc:docMk/>
            <pc:sldMk cId="4128176531" sldId="270"/>
            <ac:spMk id="13" creationId="{16827B4C-6DD5-B48A-4ECC-6ECA394F8117}"/>
          </ac:spMkLst>
        </pc:spChg>
        <pc:spChg chg="add del mod">
          <ac:chgData name="Nibin Varughese" userId="a1b00e6dcc863a67" providerId="LiveId" clId="{20D6AFAE-CC40-41E3-9E53-F8F9E0FA6631}" dt="2023-12-04T06:52:41.806" v="950" actId="11529"/>
          <ac:spMkLst>
            <pc:docMk/>
            <pc:sldMk cId="4128176531" sldId="270"/>
            <ac:spMk id="13" creationId="{F223E337-6A3E-861A-22FF-B1EB22CD2F80}"/>
          </ac:spMkLst>
        </pc:spChg>
        <pc:spChg chg="add mod">
          <ac:chgData name="Nibin Varughese" userId="a1b00e6dcc863a67" providerId="LiveId" clId="{20D6AFAE-CC40-41E3-9E53-F8F9E0FA6631}" dt="2023-12-05T04:51:09.159" v="6274" actId="113"/>
          <ac:spMkLst>
            <pc:docMk/>
            <pc:sldMk cId="4128176531" sldId="270"/>
            <ac:spMk id="14" creationId="{4B112919-1466-9BB0-2FCA-97EFF0659D13}"/>
          </ac:spMkLst>
        </pc:spChg>
        <pc:graphicFrameChg chg="add del mod">
          <ac:chgData name="Nibin Varughese" userId="a1b00e6dcc863a67" providerId="LiveId" clId="{20D6AFAE-CC40-41E3-9E53-F8F9E0FA6631}" dt="2023-12-04T06:36:50.233" v="503"/>
          <ac:graphicFrameMkLst>
            <pc:docMk/>
            <pc:sldMk cId="4128176531" sldId="270"/>
            <ac:graphicFrameMk id="3" creationId="{6D1C53F6-7D0D-7C45-6097-C53A514F406A}"/>
          </ac:graphicFrameMkLst>
        </pc:graphicFrameChg>
        <pc:graphicFrameChg chg="add del mod">
          <ac:chgData name="Nibin Varughese" userId="a1b00e6dcc863a67" providerId="LiveId" clId="{20D6AFAE-CC40-41E3-9E53-F8F9E0FA6631}" dt="2023-12-04T06:36:57.538" v="505"/>
          <ac:graphicFrameMkLst>
            <pc:docMk/>
            <pc:sldMk cId="4128176531" sldId="270"/>
            <ac:graphicFrameMk id="4" creationId="{43F8030C-0CBA-65B5-8A3F-324FB25197A7}"/>
          </ac:graphicFrameMkLst>
        </pc:graphicFrameChg>
        <pc:graphicFrameChg chg="add del mod modGraphic">
          <ac:chgData name="Nibin Varughese" userId="a1b00e6dcc863a67" providerId="LiveId" clId="{20D6AFAE-CC40-41E3-9E53-F8F9E0FA6631}" dt="2023-12-02T13:14:59.741" v="54" actId="21"/>
          <ac:graphicFrameMkLst>
            <pc:docMk/>
            <pc:sldMk cId="4128176531" sldId="270"/>
            <ac:graphicFrameMk id="4" creationId="{5F6294A1-AF69-5485-1C82-4FAC238BC188}"/>
          </ac:graphicFrameMkLst>
        </pc:graphicFrameChg>
        <pc:graphicFrameChg chg="add del mod">
          <ac:chgData name="Nibin Varughese" userId="a1b00e6dcc863a67" providerId="LiveId" clId="{20D6AFAE-CC40-41E3-9E53-F8F9E0FA6631}" dt="2023-12-04T06:52:24.161" v="946" actId="21"/>
          <ac:graphicFrameMkLst>
            <pc:docMk/>
            <pc:sldMk cId="4128176531" sldId="270"/>
            <ac:graphicFrameMk id="5" creationId="{E0919717-7D54-6260-8769-F8C2191FD57F}"/>
          </ac:graphicFrameMkLst>
        </pc:graphicFrameChg>
        <pc:graphicFrameChg chg="add del modGraphic">
          <ac:chgData name="Nibin Varughese" userId="a1b00e6dcc863a67" providerId="LiveId" clId="{20D6AFAE-CC40-41E3-9E53-F8F9E0FA6631}" dt="2023-12-04T06:45:13.079" v="914" actId="1032"/>
          <ac:graphicFrameMkLst>
            <pc:docMk/>
            <pc:sldMk cId="4128176531" sldId="270"/>
            <ac:graphicFrameMk id="6" creationId="{EFD1EECF-4E96-2068-CECF-02F84167FE96}"/>
          </ac:graphicFrameMkLst>
        </pc:graphicFrameChg>
        <pc:graphicFrameChg chg="add del mod">
          <ac:chgData name="Nibin Varughese" userId="a1b00e6dcc863a67" providerId="LiveId" clId="{20D6AFAE-CC40-41E3-9E53-F8F9E0FA6631}" dt="2023-12-02T13:15:49.757" v="58" actId="1957"/>
          <ac:graphicFrameMkLst>
            <pc:docMk/>
            <pc:sldMk cId="4128176531" sldId="270"/>
            <ac:graphicFrameMk id="10" creationId="{0517FDDB-C17E-348B-8392-C58A4B504D23}"/>
          </ac:graphicFrameMkLst>
        </pc:graphicFrameChg>
        <pc:graphicFrameChg chg="add del mod modGraphic">
          <ac:chgData name="Nibin Varughese" userId="a1b00e6dcc863a67" providerId="LiveId" clId="{20D6AFAE-CC40-41E3-9E53-F8F9E0FA6631}" dt="2023-12-04T06:53:37.661" v="1021" actId="21"/>
          <ac:graphicFrameMkLst>
            <pc:docMk/>
            <pc:sldMk cId="4128176531" sldId="270"/>
            <ac:graphicFrameMk id="10" creationId="{D2CEC72F-59F0-639C-8925-341272C4CE56}"/>
          </ac:graphicFrameMkLst>
        </pc:graphicFrameChg>
        <pc:graphicFrameChg chg="add del mod modGraphic">
          <ac:chgData name="Nibin Varughese" userId="a1b00e6dcc863a67" providerId="LiveId" clId="{20D6AFAE-CC40-41E3-9E53-F8F9E0FA6631}" dt="2023-12-04T06:52:49.517" v="951" actId="11529"/>
          <ac:graphicFrameMkLst>
            <pc:docMk/>
            <pc:sldMk cId="4128176531" sldId="270"/>
            <ac:graphicFrameMk id="11" creationId="{3163942A-D5F1-7D8A-821B-282D66407572}"/>
          </ac:graphicFrameMkLst>
        </pc:graphicFrameChg>
        <pc:graphicFrameChg chg="add del mod modGraphic">
          <ac:chgData name="Nibin Varughese" userId="a1b00e6dcc863a67" providerId="LiveId" clId="{20D6AFAE-CC40-41E3-9E53-F8F9E0FA6631}" dt="2023-12-04T06:52:59.120" v="953" actId="21"/>
          <ac:graphicFrameMkLst>
            <pc:docMk/>
            <pc:sldMk cId="4128176531" sldId="270"/>
            <ac:graphicFrameMk id="12" creationId="{3B7ED576-FE22-EA9A-33C1-C56CF8406D0D}"/>
          </ac:graphicFrameMkLst>
        </pc:graphicFrameChg>
        <pc:graphicFrameChg chg="add del mod modGraphic">
          <ac:chgData name="Nibin Varughese" userId="a1b00e6dcc863a67" providerId="LiveId" clId="{20D6AFAE-CC40-41E3-9E53-F8F9E0FA6631}" dt="2023-12-04T07:01:52.908" v="1172" actId="3680"/>
          <ac:graphicFrameMkLst>
            <pc:docMk/>
            <pc:sldMk cId="4128176531" sldId="270"/>
            <ac:graphicFrameMk id="15" creationId="{5C944055-6EB0-93F1-7A6D-128B319B09F2}"/>
          </ac:graphicFrameMkLst>
        </pc:graphicFrameChg>
        <pc:graphicFrameChg chg="add del mod">
          <ac:chgData name="Nibin Varughese" userId="a1b00e6dcc863a67" providerId="LiveId" clId="{20D6AFAE-CC40-41E3-9E53-F8F9E0FA6631}" dt="2023-12-04T07:00:09.793" v="1160"/>
          <ac:graphicFrameMkLst>
            <pc:docMk/>
            <pc:sldMk cId="4128176531" sldId="270"/>
            <ac:graphicFrameMk id="16" creationId="{9124B83A-13D0-A669-5379-8A19C47E6B5A}"/>
          </ac:graphicFrameMkLst>
        </pc:graphicFrameChg>
        <pc:graphicFrameChg chg="add del mod modGraphic">
          <ac:chgData name="Nibin Varughese" userId="a1b00e6dcc863a67" providerId="LiveId" clId="{20D6AFAE-CC40-41E3-9E53-F8F9E0FA6631}" dt="2023-12-04T07:02:47.991" v="1181" actId="3680"/>
          <ac:graphicFrameMkLst>
            <pc:docMk/>
            <pc:sldMk cId="4128176531" sldId="270"/>
            <ac:graphicFrameMk id="18" creationId="{E2EA67A5-541E-3E0B-9628-4482191836D3}"/>
          </ac:graphicFrameMkLst>
        </pc:graphicFrameChg>
        <pc:graphicFrameChg chg="add del">
          <ac:chgData name="Nibin Varughese" userId="a1b00e6dcc863a67" providerId="LiveId" clId="{20D6AFAE-CC40-41E3-9E53-F8F9E0FA6631}" dt="2023-12-04T07:03:40.664" v="1191" actId="3680"/>
          <ac:graphicFrameMkLst>
            <pc:docMk/>
            <pc:sldMk cId="4128176531" sldId="270"/>
            <ac:graphicFrameMk id="19" creationId="{05D958E2-3A68-4035-7D4A-0711BC3FCC3F}"/>
          </ac:graphicFrameMkLst>
        </pc:graphicFrameChg>
        <pc:graphicFrameChg chg="add del modGraphic">
          <ac:chgData name="Nibin Varughese" userId="a1b00e6dcc863a67" providerId="LiveId" clId="{20D6AFAE-CC40-41E3-9E53-F8F9E0FA6631}" dt="2023-12-04T07:03:40.226" v="1190" actId="3680"/>
          <ac:graphicFrameMkLst>
            <pc:docMk/>
            <pc:sldMk cId="4128176531" sldId="270"/>
            <ac:graphicFrameMk id="20" creationId="{FB45837C-7873-7931-241D-C11D6F01E02D}"/>
          </ac:graphicFrameMkLst>
        </pc:graphicFrameChg>
        <pc:graphicFrameChg chg="add mod modGraphic">
          <ac:chgData name="Nibin Varughese" userId="a1b00e6dcc863a67" providerId="LiveId" clId="{20D6AFAE-CC40-41E3-9E53-F8F9E0FA6631}" dt="2023-12-04T10:17:18.303" v="5961" actId="14100"/>
          <ac:graphicFrameMkLst>
            <pc:docMk/>
            <pc:sldMk cId="4128176531" sldId="270"/>
            <ac:graphicFrameMk id="21" creationId="{85A9041A-E148-CE4B-39EB-57B3DD8AD9E0}"/>
          </ac:graphicFrameMkLst>
        </pc:graphicFrameChg>
        <pc:picChg chg="add del mod">
          <ac:chgData name="Nibin Varughese" userId="a1b00e6dcc863a67" providerId="LiveId" clId="{20D6AFAE-CC40-41E3-9E53-F8F9E0FA6631}" dt="2023-12-04T06:48:20.468" v="921" actId="21"/>
          <ac:picMkLst>
            <pc:docMk/>
            <pc:sldMk cId="4128176531" sldId="270"/>
            <ac:picMk id="7" creationId="{AB0F6A41-8379-7950-3C8C-C1E3A91BE608}"/>
          </ac:picMkLst>
        </pc:picChg>
        <pc:picChg chg="add del mod">
          <ac:chgData name="Nibin Varughese" userId="a1b00e6dcc863a67" providerId="LiveId" clId="{20D6AFAE-CC40-41E3-9E53-F8F9E0FA6631}" dt="2023-12-04T06:47:25.201" v="918" actId="21"/>
          <ac:picMkLst>
            <pc:docMk/>
            <pc:sldMk cId="4128176531" sldId="270"/>
            <ac:picMk id="17" creationId="{17BB240A-21AD-6C56-A7B9-3F35DDEAE30C}"/>
          </ac:picMkLst>
        </pc:picChg>
      </pc:sldChg>
      <pc:sldChg chg="addSp delSp modSp mod">
        <pc:chgData name="Nibin Varughese" userId="a1b00e6dcc863a67" providerId="LiveId" clId="{20D6AFAE-CC40-41E3-9E53-F8F9E0FA6631}" dt="2023-12-05T04:50:34.057" v="6270" actId="255"/>
        <pc:sldMkLst>
          <pc:docMk/>
          <pc:sldMk cId="941305023" sldId="271"/>
        </pc:sldMkLst>
        <pc:spChg chg="mod">
          <ac:chgData name="Nibin Varughese" userId="a1b00e6dcc863a67" providerId="LiveId" clId="{20D6AFAE-CC40-41E3-9E53-F8F9E0FA6631}" dt="2023-12-04T10:16:37.364" v="5955" actId="14100"/>
          <ac:spMkLst>
            <pc:docMk/>
            <pc:sldMk cId="941305023" sldId="271"/>
            <ac:spMk id="2" creationId="{71BDFB30-F296-7A21-EACB-D0D285A78783}"/>
          </ac:spMkLst>
        </pc:spChg>
        <pc:spChg chg="del mod">
          <ac:chgData name="Nibin Varughese" userId="a1b00e6dcc863a67" providerId="LiveId" clId="{20D6AFAE-CC40-41E3-9E53-F8F9E0FA6631}" dt="2023-12-04T06:28:31.240" v="467" actId="931"/>
          <ac:spMkLst>
            <pc:docMk/>
            <pc:sldMk cId="941305023" sldId="271"/>
            <ac:spMk id="3" creationId="{FCC79C82-6478-2073-71E8-D5796BF319C6}"/>
          </ac:spMkLst>
        </pc:spChg>
        <pc:spChg chg="add del mod">
          <ac:chgData name="Nibin Varughese" userId="a1b00e6dcc863a67" providerId="LiveId" clId="{20D6AFAE-CC40-41E3-9E53-F8F9E0FA6631}" dt="2023-12-04T07:10:23.788" v="1241" actId="931"/>
          <ac:spMkLst>
            <pc:docMk/>
            <pc:sldMk cId="941305023" sldId="271"/>
            <ac:spMk id="7" creationId="{F4B95C4F-7B63-EE4C-83E4-28305FF307EF}"/>
          </ac:spMkLst>
        </pc:spChg>
        <pc:spChg chg="add del mod">
          <ac:chgData name="Nibin Varughese" userId="a1b00e6dcc863a67" providerId="LiveId" clId="{20D6AFAE-CC40-41E3-9E53-F8F9E0FA6631}" dt="2023-12-04T07:09:11.892" v="1235"/>
          <ac:spMkLst>
            <pc:docMk/>
            <pc:sldMk cId="941305023" sldId="271"/>
            <ac:spMk id="8" creationId="{F2BF5C32-CC5B-BEEE-9713-E8CA33687F78}"/>
          </ac:spMkLst>
        </pc:spChg>
        <pc:spChg chg="add del mod">
          <ac:chgData name="Nibin Varughese" userId="a1b00e6dcc863a67" providerId="LiveId" clId="{20D6AFAE-CC40-41E3-9E53-F8F9E0FA6631}" dt="2023-12-04T07:10:16.960" v="1240"/>
          <ac:spMkLst>
            <pc:docMk/>
            <pc:sldMk cId="941305023" sldId="271"/>
            <ac:spMk id="11" creationId="{CECFFCD8-6C7B-652E-15FB-09CCC303AE8C}"/>
          </ac:spMkLst>
        </pc:spChg>
        <pc:spChg chg="add mod">
          <ac:chgData name="Nibin Varughese" userId="a1b00e6dcc863a67" providerId="LiveId" clId="{20D6AFAE-CC40-41E3-9E53-F8F9E0FA6631}" dt="2023-12-05T04:50:34.057" v="6270" actId="255"/>
          <ac:spMkLst>
            <pc:docMk/>
            <pc:sldMk cId="941305023" sldId="271"/>
            <ac:spMk id="14" creationId="{4D8BEF59-3902-7178-D2AD-FF44BD0F5E80}"/>
          </ac:spMkLst>
        </pc:spChg>
        <pc:picChg chg="add del mod modCrop">
          <ac:chgData name="Nibin Varughese" userId="a1b00e6dcc863a67" providerId="LiveId" clId="{20D6AFAE-CC40-41E3-9E53-F8F9E0FA6631}" dt="2023-12-04T06:30:54.242" v="479" actId="21"/>
          <ac:picMkLst>
            <pc:docMk/>
            <pc:sldMk cId="941305023" sldId="271"/>
            <ac:picMk id="5" creationId="{2D57FCEC-23FA-01B8-F763-604A5FD35F8A}"/>
          </ac:picMkLst>
        </pc:picChg>
        <pc:picChg chg="add del mod">
          <ac:chgData name="Nibin Varughese" userId="a1b00e6dcc863a67" providerId="LiveId" clId="{20D6AFAE-CC40-41E3-9E53-F8F9E0FA6631}" dt="2023-12-04T07:09:24.526" v="1238" actId="931"/>
          <ac:picMkLst>
            <pc:docMk/>
            <pc:sldMk cId="941305023" sldId="271"/>
            <ac:picMk id="10" creationId="{66BB8D92-EA75-18A8-1F04-506639E00F2F}"/>
          </ac:picMkLst>
        </pc:picChg>
        <pc:picChg chg="add mod modCrop">
          <ac:chgData name="Nibin Varughese" userId="a1b00e6dcc863a67" providerId="LiveId" clId="{20D6AFAE-CC40-41E3-9E53-F8F9E0FA6631}" dt="2023-12-04T07:23:22.318" v="1818" actId="1076"/>
          <ac:picMkLst>
            <pc:docMk/>
            <pc:sldMk cId="941305023" sldId="271"/>
            <ac:picMk id="13" creationId="{DE807FC9-7B8B-BB79-DDC2-A8DEDB0F8EFF}"/>
          </ac:picMkLst>
        </pc:picChg>
      </pc:sldChg>
      <pc:sldChg chg="modSp mod">
        <pc:chgData name="Nibin Varughese" userId="a1b00e6dcc863a67" providerId="LiveId" clId="{20D6AFAE-CC40-41E3-9E53-F8F9E0FA6631}" dt="2023-12-05T04:58:33.500" v="6617" actId="313"/>
        <pc:sldMkLst>
          <pc:docMk/>
          <pc:sldMk cId="2484843874" sldId="272"/>
        </pc:sldMkLst>
        <pc:spChg chg="mod">
          <ac:chgData name="Nibin Varughese" userId="a1b00e6dcc863a67" providerId="LiveId" clId="{20D6AFAE-CC40-41E3-9E53-F8F9E0FA6631}" dt="2023-12-04T10:16:28.792" v="5954" actId="14100"/>
          <ac:spMkLst>
            <pc:docMk/>
            <pc:sldMk cId="2484843874" sldId="272"/>
            <ac:spMk id="2" creationId="{8BB4E410-FEDF-1C7A-F8BB-F556BBDA059E}"/>
          </ac:spMkLst>
        </pc:spChg>
        <pc:spChg chg="mod">
          <ac:chgData name="Nibin Varughese" userId="a1b00e6dcc863a67" providerId="LiveId" clId="{20D6AFAE-CC40-41E3-9E53-F8F9E0FA6631}" dt="2023-12-05T04:58:33.500" v="6617" actId="313"/>
          <ac:spMkLst>
            <pc:docMk/>
            <pc:sldMk cId="2484843874" sldId="272"/>
            <ac:spMk id="3" creationId="{F9A4A518-1496-08FC-0BCA-7EE7A911CCBD}"/>
          </ac:spMkLst>
        </pc:spChg>
      </pc:sldChg>
      <pc:sldChg chg="addSp delSp modSp mod">
        <pc:chgData name="Nibin Varughese" userId="a1b00e6dcc863a67" providerId="LiveId" clId="{20D6AFAE-CC40-41E3-9E53-F8F9E0FA6631}" dt="2023-12-05T04:57:57.915" v="6616" actId="20577"/>
        <pc:sldMkLst>
          <pc:docMk/>
          <pc:sldMk cId="1095238232" sldId="273"/>
        </pc:sldMkLst>
        <pc:spChg chg="mod">
          <ac:chgData name="Nibin Varughese" userId="a1b00e6dcc863a67" providerId="LiveId" clId="{20D6AFAE-CC40-41E3-9E53-F8F9E0FA6631}" dt="2023-12-04T10:16:15.773" v="5953" actId="14100"/>
          <ac:spMkLst>
            <pc:docMk/>
            <pc:sldMk cId="1095238232" sldId="273"/>
            <ac:spMk id="2" creationId="{6477B3D2-D28C-DA68-79D8-B0FFC1585406}"/>
          </ac:spMkLst>
        </pc:spChg>
        <pc:spChg chg="mod">
          <ac:chgData name="Nibin Varughese" userId="a1b00e6dcc863a67" providerId="LiveId" clId="{20D6AFAE-CC40-41E3-9E53-F8F9E0FA6631}" dt="2023-12-05T04:57:57.915" v="6616" actId="20577"/>
          <ac:spMkLst>
            <pc:docMk/>
            <pc:sldMk cId="1095238232" sldId="273"/>
            <ac:spMk id="3" creationId="{38E0C212-4BC4-65BB-1F86-96C96DC00EEE}"/>
          </ac:spMkLst>
        </pc:spChg>
        <pc:spChg chg="add del mod">
          <ac:chgData name="Nibin Varughese" userId="a1b00e6dcc863a67" providerId="LiveId" clId="{20D6AFAE-CC40-41E3-9E53-F8F9E0FA6631}" dt="2023-12-04T07:40:38.327" v="2414" actId="21"/>
          <ac:spMkLst>
            <pc:docMk/>
            <pc:sldMk cId="1095238232" sldId="273"/>
            <ac:spMk id="4" creationId="{EB01D1D5-55CC-BB30-877F-18C48D6EA9F4}"/>
          </ac:spMkLst>
        </pc:spChg>
        <pc:spChg chg="add del mod">
          <ac:chgData name="Nibin Varughese" userId="a1b00e6dcc863a67" providerId="LiveId" clId="{20D6AFAE-CC40-41E3-9E53-F8F9E0FA6631}" dt="2023-12-04T07:38:15.434" v="2254" actId="767"/>
          <ac:spMkLst>
            <pc:docMk/>
            <pc:sldMk cId="1095238232" sldId="273"/>
            <ac:spMk id="5" creationId="{26537EAE-E1A8-DD03-329C-18CBE8E9E646}"/>
          </ac:spMkLst>
        </pc:spChg>
      </pc:sldChg>
      <pc:sldChg chg="modSp mod">
        <pc:chgData name="Nibin Varughese" userId="a1b00e6dcc863a67" providerId="LiveId" clId="{20D6AFAE-CC40-41E3-9E53-F8F9E0FA6631}" dt="2023-12-05T04:57:13.588" v="6614" actId="20577"/>
        <pc:sldMkLst>
          <pc:docMk/>
          <pc:sldMk cId="3321306455" sldId="274"/>
        </pc:sldMkLst>
        <pc:spChg chg="mod">
          <ac:chgData name="Nibin Varughese" userId="a1b00e6dcc863a67" providerId="LiveId" clId="{20D6AFAE-CC40-41E3-9E53-F8F9E0FA6631}" dt="2023-12-04T10:15:13.921" v="5947" actId="14100"/>
          <ac:spMkLst>
            <pc:docMk/>
            <pc:sldMk cId="3321306455" sldId="274"/>
            <ac:spMk id="2" creationId="{CB925280-7FA9-5B8A-9818-4BE840F253BF}"/>
          </ac:spMkLst>
        </pc:spChg>
        <pc:spChg chg="mod">
          <ac:chgData name="Nibin Varughese" userId="a1b00e6dcc863a67" providerId="LiveId" clId="{20D6AFAE-CC40-41E3-9E53-F8F9E0FA6631}" dt="2023-12-05T04:57:13.588" v="6614" actId="20577"/>
          <ac:spMkLst>
            <pc:docMk/>
            <pc:sldMk cId="3321306455" sldId="274"/>
            <ac:spMk id="3" creationId="{88121F29-0151-09D2-829E-98BDB347E008}"/>
          </ac:spMkLst>
        </pc:spChg>
      </pc:sldChg>
      <pc:sldChg chg="addSp delSp modSp mod">
        <pc:chgData name="Nibin Varughese" userId="a1b00e6dcc863a67" providerId="LiveId" clId="{20D6AFAE-CC40-41E3-9E53-F8F9E0FA6631}" dt="2023-12-04T10:16:06.002" v="5952" actId="14100"/>
        <pc:sldMkLst>
          <pc:docMk/>
          <pc:sldMk cId="3242976638" sldId="275"/>
        </pc:sldMkLst>
        <pc:spChg chg="mod">
          <ac:chgData name="Nibin Varughese" userId="a1b00e6dcc863a67" providerId="LiveId" clId="{20D6AFAE-CC40-41E3-9E53-F8F9E0FA6631}" dt="2023-12-04T10:16:06.002" v="5952" actId="14100"/>
          <ac:spMkLst>
            <pc:docMk/>
            <pc:sldMk cId="3242976638" sldId="275"/>
            <ac:spMk id="2" creationId="{1A1808AD-EF11-A73B-09F3-C6E0378EF24E}"/>
          </ac:spMkLst>
        </pc:spChg>
        <pc:spChg chg="del mod">
          <ac:chgData name="Nibin Varughese" userId="a1b00e6dcc863a67" providerId="LiveId" clId="{20D6AFAE-CC40-41E3-9E53-F8F9E0FA6631}" dt="2023-12-04T07:49:42.627" v="2741" actId="931"/>
          <ac:spMkLst>
            <pc:docMk/>
            <pc:sldMk cId="3242976638" sldId="275"/>
            <ac:spMk id="3" creationId="{13E3D6E1-B952-1FD3-D022-728CF1A7FA62}"/>
          </ac:spMkLst>
        </pc:spChg>
        <pc:spChg chg="add del mod">
          <ac:chgData name="Nibin Varughese" userId="a1b00e6dcc863a67" providerId="LiveId" clId="{20D6AFAE-CC40-41E3-9E53-F8F9E0FA6631}" dt="2023-12-04T10:14:22.456" v="5940" actId="20577"/>
          <ac:spMkLst>
            <pc:docMk/>
            <pc:sldMk cId="3242976638" sldId="275"/>
            <ac:spMk id="7" creationId="{4297E934-F752-5366-2366-7D84A88DB049}"/>
          </ac:spMkLst>
        </pc:spChg>
        <pc:spChg chg="add del">
          <ac:chgData name="Nibin Varughese" userId="a1b00e6dcc863a67" providerId="LiveId" clId="{20D6AFAE-CC40-41E3-9E53-F8F9E0FA6631}" dt="2023-12-04T08:15:29.065" v="2834"/>
          <ac:spMkLst>
            <pc:docMk/>
            <pc:sldMk cId="3242976638" sldId="275"/>
            <ac:spMk id="11" creationId="{09392827-A0B8-A947-D83C-2D5F059863E3}"/>
          </ac:spMkLst>
        </pc:spChg>
        <pc:graphicFrameChg chg="add del mod ord modGraphic">
          <ac:chgData name="Nibin Varughese" userId="a1b00e6dcc863a67" providerId="LiveId" clId="{20D6AFAE-CC40-41E3-9E53-F8F9E0FA6631}" dt="2023-12-04T07:52:42.708" v="2757" actId="3680"/>
          <ac:graphicFrameMkLst>
            <pc:docMk/>
            <pc:sldMk cId="3242976638" sldId="275"/>
            <ac:graphicFrameMk id="8" creationId="{E1BCF530-5683-865E-2706-074495273F83}"/>
          </ac:graphicFrameMkLst>
        </pc:graphicFrameChg>
        <pc:graphicFrameChg chg="add del">
          <ac:chgData name="Nibin Varughese" userId="a1b00e6dcc863a67" providerId="LiveId" clId="{20D6AFAE-CC40-41E3-9E53-F8F9E0FA6631}" dt="2023-12-04T07:52:42.382" v="2755" actId="3680"/>
          <ac:graphicFrameMkLst>
            <pc:docMk/>
            <pc:sldMk cId="3242976638" sldId="275"/>
            <ac:graphicFrameMk id="9" creationId="{2DCDAA7F-8363-476A-011C-D2703428FDA1}"/>
          </ac:graphicFrameMkLst>
        </pc:graphicFrameChg>
        <pc:graphicFrameChg chg="add del mod ord modGraphic">
          <ac:chgData name="Nibin Varughese" userId="a1b00e6dcc863a67" providerId="LiveId" clId="{20D6AFAE-CC40-41E3-9E53-F8F9E0FA6631}" dt="2023-12-04T07:53:12.056" v="2762" actId="3680"/>
          <ac:graphicFrameMkLst>
            <pc:docMk/>
            <pc:sldMk cId="3242976638" sldId="275"/>
            <ac:graphicFrameMk id="10" creationId="{D01A8B3D-02DC-BC55-0B4B-A5246F6D8AE9}"/>
          </ac:graphicFrameMkLst>
        </pc:graphicFrameChg>
        <pc:picChg chg="add del mod">
          <ac:chgData name="Nibin Varughese" userId="a1b00e6dcc863a67" providerId="LiveId" clId="{20D6AFAE-CC40-41E3-9E53-F8F9E0FA6631}" dt="2023-12-04T07:50:48.434" v="2745" actId="21"/>
          <ac:picMkLst>
            <pc:docMk/>
            <pc:sldMk cId="3242976638" sldId="275"/>
            <ac:picMk id="5" creationId="{A10F02E1-6309-2A4A-53C5-2471C69CF779}"/>
          </ac:picMkLst>
        </pc:picChg>
        <pc:picChg chg="add mod modCrop">
          <ac:chgData name="Nibin Varughese" userId="a1b00e6dcc863a67" providerId="LiveId" clId="{20D6AFAE-CC40-41E3-9E53-F8F9E0FA6631}" dt="2023-12-04T10:14:41.879" v="5944" actId="14100"/>
          <ac:picMkLst>
            <pc:docMk/>
            <pc:sldMk cId="3242976638" sldId="275"/>
            <ac:picMk id="13" creationId="{EBEFFA14-A17C-267D-FE63-2B3627C02247}"/>
          </ac:picMkLst>
        </pc:picChg>
      </pc:sldChg>
      <pc:sldChg chg="addSp delSp modSp mod ord">
        <pc:chgData name="Nibin Varughese" userId="a1b00e6dcc863a67" providerId="LiveId" clId="{20D6AFAE-CC40-41E3-9E53-F8F9E0FA6631}" dt="2023-12-04T10:15:22.964" v="5948" actId="14100"/>
        <pc:sldMkLst>
          <pc:docMk/>
          <pc:sldMk cId="3433339769" sldId="276"/>
        </pc:sldMkLst>
        <pc:spChg chg="mod">
          <ac:chgData name="Nibin Varughese" userId="a1b00e6dcc863a67" providerId="LiveId" clId="{20D6AFAE-CC40-41E3-9E53-F8F9E0FA6631}" dt="2023-12-04T10:15:22.964" v="5948" actId="14100"/>
          <ac:spMkLst>
            <pc:docMk/>
            <pc:sldMk cId="3433339769" sldId="276"/>
            <ac:spMk id="2" creationId="{AF92A8C0-4739-7F6E-68A8-5EE40662B1CE}"/>
          </ac:spMkLst>
        </pc:spChg>
        <pc:spChg chg="add del mod">
          <ac:chgData name="Nibin Varughese" userId="a1b00e6dcc863a67" providerId="LiveId" clId="{20D6AFAE-CC40-41E3-9E53-F8F9E0FA6631}" dt="2023-12-04T10:11:31.365" v="5767" actId="20577"/>
          <ac:spMkLst>
            <pc:docMk/>
            <pc:sldMk cId="3433339769" sldId="276"/>
            <ac:spMk id="3" creationId="{31F3DD22-0270-C98F-8B57-6ECE291518CB}"/>
          </ac:spMkLst>
        </pc:spChg>
        <pc:graphicFrameChg chg="add del mod">
          <ac:chgData name="Nibin Varughese" userId="a1b00e6dcc863a67" providerId="LiveId" clId="{20D6AFAE-CC40-41E3-9E53-F8F9E0FA6631}" dt="2023-12-04T08:18:48.885" v="2842" actId="1957"/>
          <ac:graphicFrameMkLst>
            <pc:docMk/>
            <pc:sldMk cId="3433339769" sldId="276"/>
            <ac:graphicFrameMk id="6" creationId="{F3928EC0-028C-F356-1353-155250CA1CFE}"/>
          </ac:graphicFrameMkLst>
        </pc:graphicFrameChg>
        <pc:graphicFrameChg chg="add del mod">
          <ac:chgData name="Nibin Varughese" userId="a1b00e6dcc863a67" providerId="LiveId" clId="{20D6AFAE-CC40-41E3-9E53-F8F9E0FA6631}" dt="2023-12-04T08:19:45.652" v="2845" actId="1957"/>
          <ac:graphicFrameMkLst>
            <pc:docMk/>
            <pc:sldMk cId="3433339769" sldId="276"/>
            <ac:graphicFrameMk id="9" creationId="{CDC45FF9-06E7-FC03-F5F1-E3F36FED930E}"/>
          </ac:graphicFrameMkLst>
        </pc:graphicFrameChg>
      </pc:sldChg>
      <pc:sldChg chg="modSp mod ord">
        <pc:chgData name="Nibin Varughese" userId="a1b00e6dcc863a67" providerId="LiveId" clId="{20D6AFAE-CC40-41E3-9E53-F8F9E0FA6631}" dt="2023-12-05T04:49:37.652" v="6269" actId="20577"/>
        <pc:sldMkLst>
          <pc:docMk/>
          <pc:sldMk cId="41356573" sldId="277"/>
        </pc:sldMkLst>
        <pc:spChg chg="mod">
          <ac:chgData name="Nibin Varughese" userId="a1b00e6dcc863a67" providerId="LiveId" clId="{20D6AFAE-CC40-41E3-9E53-F8F9E0FA6631}" dt="2023-12-04T10:15:31.013" v="5949" actId="14100"/>
          <ac:spMkLst>
            <pc:docMk/>
            <pc:sldMk cId="41356573" sldId="277"/>
            <ac:spMk id="2" creationId="{F7AED8CA-BAF7-6A6C-B8B6-FA0EA9D6F76C}"/>
          </ac:spMkLst>
        </pc:spChg>
        <pc:spChg chg="mod">
          <ac:chgData name="Nibin Varughese" userId="a1b00e6dcc863a67" providerId="LiveId" clId="{20D6AFAE-CC40-41E3-9E53-F8F9E0FA6631}" dt="2023-12-05T04:49:37.652" v="6269" actId="20577"/>
          <ac:spMkLst>
            <pc:docMk/>
            <pc:sldMk cId="41356573" sldId="277"/>
            <ac:spMk id="3" creationId="{DE694205-3F6E-745D-2EF0-9EE15A94B47A}"/>
          </ac:spMkLst>
        </pc:spChg>
      </pc:sldChg>
      <pc:sldChg chg="modSp del mod">
        <pc:chgData name="Nibin Varughese" userId="a1b00e6dcc863a67" providerId="LiveId" clId="{20D6AFAE-CC40-41E3-9E53-F8F9E0FA6631}" dt="2023-12-04T09:51:11.945" v="5187" actId="2696"/>
        <pc:sldMkLst>
          <pc:docMk/>
          <pc:sldMk cId="3284100812" sldId="278"/>
        </pc:sldMkLst>
        <pc:spChg chg="mod">
          <ac:chgData name="Nibin Varughese" userId="a1b00e6dcc863a67" providerId="LiveId" clId="{20D6AFAE-CC40-41E3-9E53-F8F9E0FA6631}" dt="2023-12-04T09:42:13.410" v="4595" actId="14100"/>
          <ac:spMkLst>
            <pc:docMk/>
            <pc:sldMk cId="3284100812" sldId="278"/>
            <ac:spMk id="2" creationId="{A7164423-3C1E-245D-47D1-6D23585A544B}"/>
          </ac:spMkLst>
        </pc:spChg>
        <pc:spChg chg="mod">
          <ac:chgData name="Nibin Varughese" userId="a1b00e6dcc863a67" providerId="LiveId" clId="{20D6AFAE-CC40-41E3-9E53-F8F9E0FA6631}" dt="2023-12-04T09:42:18.813" v="4596" actId="14100"/>
          <ac:spMkLst>
            <pc:docMk/>
            <pc:sldMk cId="3284100812" sldId="278"/>
            <ac:spMk id="3" creationId="{00D814E4-804E-2773-613C-F9245844F3CA}"/>
          </ac:spMkLst>
        </pc:spChg>
      </pc:sldChg>
      <pc:sldChg chg="modSp mod">
        <pc:chgData name="Nibin Varughese" userId="a1b00e6dcc863a67" providerId="LiveId" clId="{20D6AFAE-CC40-41E3-9E53-F8F9E0FA6631}" dt="2023-12-05T04:54:05.565" v="6592" actId="20577"/>
        <pc:sldMkLst>
          <pc:docMk/>
          <pc:sldMk cId="2087922933" sldId="279"/>
        </pc:sldMkLst>
        <pc:spChg chg="mod">
          <ac:chgData name="Nibin Varughese" userId="a1b00e6dcc863a67" providerId="LiveId" clId="{20D6AFAE-CC40-41E3-9E53-F8F9E0FA6631}" dt="2023-12-04T10:15:40.694" v="5950" actId="14100"/>
          <ac:spMkLst>
            <pc:docMk/>
            <pc:sldMk cId="2087922933" sldId="279"/>
            <ac:spMk id="2" creationId="{3F355D39-08C1-9ED7-9313-58ED30E2C275}"/>
          </ac:spMkLst>
        </pc:spChg>
        <pc:spChg chg="mod">
          <ac:chgData name="Nibin Varughese" userId="a1b00e6dcc863a67" providerId="LiveId" clId="{20D6AFAE-CC40-41E3-9E53-F8F9E0FA6631}" dt="2023-12-05T04:54:05.565" v="6592" actId="20577"/>
          <ac:spMkLst>
            <pc:docMk/>
            <pc:sldMk cId="2087922933" sldId="279"/>
            <ac:spMk id="3" creationId="{D427C257-A6AF-6372-A9FC-3A2098B5C49B}"/>
          </ac:spMkLst>
        </pc:spChg>
      </pc:sldChg>
      <pc:sldChg chg="modSp mod">
        <pc:chgData name="Nibin Varughese" userId="a1b00e6dcc863a67" providerId="LiveId" clId="{20D6AFAE-CC40-41E3-9E53-F8F9E0FA6631}" dt="2023-12-04T10:15:48.887" v="5951" actId="14100"/>
        <pc:sldMkLst>
          <pc:docMk/>
          <pc:sldMk cId="2600608834" sldId="280"/>
        </pc:sldMkLst>
        <pc:spChg chg="mod">
          <ac:chgData name="Nibin Varughese" userId="a1b00e6dcc863a67" providerId="LiveId" clId="{20D6AFAE-CC40-41E3-9E53-F8F9E0FA6631}" dt="2023-12-04T10:15:48.887" v="5951" actId="14100"/>
          <ac:spMkLst>
            <pc:docMk/>
            <pc:sldMk cId="2600608834" sldId="280"/>
            <ac:spMk id="2" creationId="{D0FF3CDE-A02F-E55C-1F61-25D78285B31E}"/>
          </ac:spMkLst>
        </pc:spChg>
        <pc:spChg chg="mod">
          <ac:chgData name="Nibin Varughese" userId="a1b00e6dcc863a67" providerId="LiveId" clId="{20D6AFAE-CC40-41E3-9E53-F8F9E0FA6631}" dt="2023-12-04T09:47:04.431" v="5186" actId="14100"/>
          <ac:spMkLst>
            <pc:docMk/>
            <pc:sldMk cId="2600608834" sldId="280"/>
            <ac:spMk id="3" creationId="{1BEAE67E-4114-657F-1734-FEBA594D5F67}"/>
          </ac:spMkLst>
        </pc:spChg>
      </pc:sldChg>
      <pc:sldChg chg="addSp delSp modSp new mod addCm delCm">
        <pc:chgData name="Nibin Varughese" userId="a1b00e6dcc863a67" providerId="LiveId" clId="{20D6AFAE-CC40-41E3-9E53-F8F9E0FA6631}" dt="2023-12-05T04:51:24.069" v="6275" actId="255"/>
        <pc:sldMkLst>
          <pc:docMk/>
          <pc:sldMk cId="3306960966" sldId="281"/>
        </pc:sldMkLst>
        <pc:spChg chg="add del mod">
          <ac:chgData name="Nibin Varughese" userId="a1b00e6dcc863a67" providerId="LiveId" clId="{20D6AFAE-CC40-41E3-9E53-F8F9E0FA6631}" dt="2023-12-05T04:51:24.069" v="6275" actId="255"/>
          <ac:spMkLst>
            <pc:docMk/>
            <pc:sldMk cId="3306960966" sldId="281"/>
            <ac:spMk id="8" creationId="{348D9527-9340-0E4D-251B-E3FB1CA2B99D}"/>
          </ac:spMkLst>
        </pc:spChg>
        <pc:picChg chg="add del mod">
          <ac:chgData name="Nibin Varughese" userId="a1b00e6dcc863a67" providerId="LiveId" clId="{20D6AFAE-CC40-41E3-9E53-F8F9E0FA6631}" dt="2023-12-04T06:30:36.853" v="477"/>
          <ac:picMkLst>
            <pc:docMk/>
            <pc:sldMk cId="3306960966" sldId="281"/>
            <ac:picMk id="2" creationId="{8DE67D5A-74C7-9732-E24C-5D7B915881C2}"/>
          </ac:picMkLst>
        </pc:picChg>
        <pc:picChg chg="add mod">
          <ac:chgData name="Nibin Varughese" userId="a1b00e6dcc863a67" providerId="LiveId" clId="{20D6AFAE-CC40-41E3-9E53-F8F9E0FA6631}" dt="2023-12-04T06:41:34.240" v="690" actId="14100"/>
          <ac:picMkLst>
            <pc:docMk/>
            <pc:sldMk cId="3306960966" sldId="281"/>
            <ac:picMk id="3" creationId="{2580F381-19F2-4A54-F1F4-71D56CB5F52A}"/>
          </ac:picMkLst>
        </pc:picChg>
        <pc:picChg chg="add mod modCrop">
          <ac:chgData name="Nibin Varughese" userId="a1b00e6dcc863a67" providerId="LiveId" clId="{20D6AFAE-CC40-41E3-9E53-F8F9E0FA6631}" dt="2023-12-04T06:38:40.910" v="522" actId="14100"/>
          <ac:picMkLst>
            <pc:docMk/>
            <pc:sldMk cId="3306960966" sldId="281"/>
            <ac:picMk id="5" creationId="{4F1449BE-F0F6-9533-49EE-D887EF3E5E60}"/>
          </ac:picMkLst>
        </pc:picChg>
        <pc:picChg chg="add mod modCrop">
          <ac:chgData name="Nibin Varughese" userId="a1b00e6dcc863a67" providerId="LiveId" clId="{20D6AFAE-CC40-41E3-9E53-F8F9E0FA6631}" dt="2023-12-04T06:38:45.082" v="523" actId="14100"/>
          <ac:picMkLst>
            <pc:docMk/>
            <pc:sldMk cId="3306960966" sldId="281"/>
            <ac:picMk id="7" creationId="{969402A2-1DDF-0EA3-582F-451F4E707F6B}"/>
          </ac:picMkLst>
        </pc:picChg>
      </pc:sldChg>
      <pc:sldChg chg="new del">
        <pc:chgData name="Nibin Varughese" userId="a1b00e6dcc863a67" providerId="LiveId" clId="{20D6AFAE-CC40-41E3-9E53-F8F9E0FA6631}" dt="2023-12-04T06:30:17.598" v="474" actId="680"/>
        <pc:sldMkLst>
          <pc:docMk/>
          <pc:sldMk cId="3745526004" sldId="281"/>
        </pc:sldMkLst>
      </pc:sldChg>
      <pc:sldChg chg="addSp delSp modSp new mod">
        <pc:chgData name="Nibin Varughese" userId="a1b00e6dcc863a67" providerId="LiveId" clId="{20D6AFAE-CC40-41E3-9E53-F8F9E0FA6631}" dt="2023-12-04T10:00:43.528" v="5256" actId="14100"/>
        <pc:sldMkLst>
          <pc:docMk/>
          <pc:sldMk cId="500892396" sldId="282"/>
        </pc:sldMkLst>
        <pc:graphicFrameChg chg="add del mod modGraphic">
          <ac:chgData name="Nibin Varughese" userId="a1b00e6dcc863a67" providerId="LiveId" clId="{20D6AFAE-CC40-41E3-9E53-F8F9E0FA6631}" dt="2023-12-04T09:04:10.793" v="4211" actId="3680"/>
          <ac:graphicFrameMkLst>
            <pc:docMk/>
            <pc:sldMk cId="500892396" sldId="282"/>
            <ac:graphicFrameMk id="2" creationId="{BE1E0FC6-5458-4735-65BB-CDF8A9E069FD}"/>
          </ac:graphicFrameMkLst>
        </pc:graphicFrameChg>
        <pc:graphicFrameChg chg="add del mod">
          <ac:chgData name="Nibin Varughese" userId="a1b00e6dcc863a67" providerId="LiveId" clId="{20D6AFAE-CC40-41E3-9E53-F8F9E0FA6631}" dt="2023-12-04T09:03:56.600" v="4208"/>
          <ac:graphicFrameMkLst>
            <pc:docMk/>
            <pc:sldMk cId="500892396" sldId="282"/>
            <ac:graphicFrameMk id="3" creationId="{81233FC3-7060-F76A-66C1-A824D018DB68}"/>
          </ac:graphicFrameMkLst>
        </pc:graphicFrameChg>
        <pc:graphicFrameChg chg="add mod modGraphic">
          <ac:chgData name="Nibin Varughese" userId="a1b00e6dcc863a67" providerId="LiveId" clId="{20D6AFAE-CC40-41E3-9E53-F8F9E0FA6631}" dt="2023-12-04T10:00:18.213" v="5250" actId="14100"/>
          <ac:graphicFrameMkLst>
            <pc:docMk/>
            <pc:sldMk cId="500892396" sldId="282"/>
            <ac:graphicFrameMk id="4" creationId="{0FC2C1E5-093E-C065-40B4-B1C06054A98F}"/>
          </ac:graphicFrameMkLst>
        </pc:graphicFrameChg>
        <pc:graphicFrameChg chg="add del mod">
          <ac:chgData name="Nibin Varughese" userId="a1b00e6dcc863a67" providerId="LiveId" clId="{20D6AFAE-CC40-41E3-9E53-F8F9E0FA6631}" dt="2023-12-04T09:14:09.979" v="4373" actId="3680"/>
          <ac:graphicFrameMkLst>
            <pc:docMk/>
            <pc:sldMk cId="500892396" sldId="282"/>
            <ac:graphicFrameMk id="5" creationId="{64A8034A-3207-FEAC-5BF3-C7AC74E6FAC2}"/>
          </ac:graphicFrameMkLst>
        </pc:graphicFrameChg>
        <pc:graphicFrameChg chg="add mod modGraphic">
          <ac:chgData name="Nibin Varughese" userId="a1b00e6dcc863a67" providerId="LiveId" clId="{20D6AFAE-CC40-41E3-9E53-F8F9E0FA6631}" dt="2023-12-04T10:00:35.240" v="5254" actId="14100"/>
          <ac:graphicFrameMkLst>
            <pc:docMk/>
            <pc:sldMk cId="500892396" sldId="282"/>
            <ac:graphicFrameMk id="6" creationId="{FC44914F-7F12-928E-212E-0A09B7214664}"/>
          </ac:graphicFrameMkLst>
        </pc:graphicFrameChg>
        <pc:graphicFrameChg chg="add del mod modGraphic">
          <ac:chgData name="Nibin Varughese" userId="a1b00e6dcc863a67" providerId="LiveId" clId="{20D6AFAE-CC40-41E3-9E53-F8F9E0FA6631}" dt="2023-12-04T09:27:07.630" v="4553" actId="3680"/>
          <ac:graphicFrameMkLst>
            <pc:docMk/>
            <pc:sldMk cId="500892396" sldId="282"/>
            <ac:graphicFrameMk id="7" creationId="{A716EAA1-16C1-83C6-E6DF-C771B90B0FBC}"/>
          </ac:graphicFrameMkLst>
        </pc:graphicFrameChg>
        <pc:graphicFrameChg chg="add del mod modGraphic">
          <ac:chgData name="Nibin Varughese" userId="a1b00e6dcc863a67" providerId="LiveId" clId="{20D6AFAE-CC40-41E3-9E53-F8F9E0FA6631}" dt="2023-12-04T09:34:05.422" v="4571" actId="21"/>
          <ac:graphicFrameMkLst>
            <pc:docMk/>
            <pc:sldMk cId="500892396" sldId="282"/>
            <ac:graphicFrameMk id="8" creationId="{0302AE13-C4FE-1607-572C-5ACC252C518F}"/>
          </ac:graphicFrameMkLst>
        </pc:graphicFrameChg>
        <pc:picChg chg="add del mod modCrop">
          <ac:chgData name="Nibin Varughese" userId="a1b00e6dcc863a67" providerId="LiveId" clId="{20D6AFAE-CC40-41E3-9E53-F8F9E0FA6631}" dt="2023-12-04T09:39:47.196" v="4594" actId="21"/>
          <ac:picMkLst>
            <pc:docMk/>
            <pc:sldMk cId="500892396" sldId="282"/>
            <ac:picMk id="10" creationId="{562F4A28-4700-0C41-EE13-FB216637BDB2}"/>
          </ac:picMkLst>
        </pc:picChg>
        <pc:picChg chg="add mod modCrop">
          <ac:chgData name="Nibin Varughese" userId="a1b00e6dcc863a67" providerId="LiveId" clId="{20D6AFAE-CC40-41E3-9E53-F8F9E0FA6631}" dt="2023-12-04T10:00:43.528" v="5256" actId="14100"/>
          <ac:picMkLst>
            <pc:docMk/>
            <pc:sldMk cId="500892396" sldId="282"/>
            <ac:picMk id="12" creationId="{8C65B325-8D83-F8C8-9B48-06366AB97A3A}"/>
          </ac:picMkLst>
        </pc:picChg>
      </pc:sldChg>
      <pc:sldChg chg="addSp delSp modSp new del mod">
        <pc:chgData name="Nibin Varughese" userId="a1b00e6dcc863a67" providerId="LiveId" clId="{20D6AFAE-CC40-41E3-9E53-F8F9E0FA6631}" dt="2023-12-04T09:02:42.809" v="4203" actId="2696"/>
        <pc:sldMkLst>
          <pc:docMk/>
          <pc:sldMk cId="2950042655" sldId="282"/>
        </pc:sldMkLst>
        <pc:graphicFrameChg chg="add del mod modGraphic">
          <ac:chgData name="Nibin Varughese" userId="a1b00e6dcc863a67" providerId="LiveId" clId="{20D6AFAE-CC40-41E3-9E53-F8F9E0FA6631}" dt="2023-12-04T08:56:31.432" v="4130"/>
          <ac:graphicFrameMkLst>
            <pc:docMk/>
            <pc:sldMk cId="2950042655" sldId="282"/>
            <ac:graphicFrameMk id="6" creationId="{9E136FDC-39A3-D9DA-BB7E-3876DD3DD443}"/>
          </ac:graphicFrameMkLst>
        </pc:graphicFrameChg>
        <pc:graphicFrameChg chg="add mod modGraphic">
          <ac:chgData name="Nibin Varughese" userId="a1b00e6dcc863a67" providerId="LiveId" clId="{20D6AFAE-CC40-41E3-9E53-F8F9E0FA6631}" dt="2023-12-04T09:02:20.903" v="4202" actId="14100"/>
          <ac:graphicFrameMkLst>
            <pc:docMk/>
            <pc:sldMk cId="2950042655" sldId="282"/>
            <ac:graphicFrameMk id="7" creationId="{282C347B-CDA2-2782-B4B7-700B79D4936F}"/>
          </ac:graphicFrameMkLst>
        </pc:graphicFrameChg>
        <pc:picChg chg="add del mod modCrop">
          <ac:chgData name="Nibin Varughese" userId="a1b00e6dcc863a67" providerId="LiveId" clId="{20D6AFAE-CC40-41E3-9E53-F8F9E0FA6631}" dt="2023-12-04T08:54:53.644" v="4119" actId="21"/>
          <ac:picMkLst>
            <pc:docMk/>
            <pc:sldMk cId="2950042655" sldId="282"/>
            <ac:picMk id="3" creationId="{0113EE37-5288-2335-2589-8247042C6A5C}"/>
          </ac:picMkLst>
        </pc:picChg>
        <pc:picChg chg="add del mod modCrop">
          <ac:chgData name="Nibin Varughese" userId="a1b00e6dcc863a67" providerId="LiveId" clId="{20D6AFAE-CC40-41E3-9E53-F8F9E0FA6631}" dt="2023-12-04T08:54:49.491" v="4118" actId="21"/>
          <ac:picMkLst>
            <pc:docMk/>
            <pc:sldMk cId="2950042655" sldId="282"/>
            <ac:picMk id="5" creationId="{66EE1419-09DF-7EB9-F81B-A42B6E2843CF}"/>
          </ac:picMkLst>
        </pc:picChg>
      </pc:sldChg>
    </pc:docChg>
  </pc:docChgLst>
</pc:chgInfo>
</file>

<file path=ppt/media/image1.jpeg>
</file>

<file path=ppt/media/image10.tmp>
</file>

<file path=ppt/media/image11.tmp>
</file>

<file path=ppt/media/image2.jpg>
</file>

<file path=ppt/media/image3.jpg>
</file>

<file path=ppt/media/image4.jpg>
</file>

<file path=ppt/media/image5.jpg>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2/26/2024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A52079-6997-47B8-B262-4ED5D2EA2D74}" type="datetime1">
              <a:rPr lang="en-US" smtClean="0"/>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84663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57657574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06001763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6882781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2352731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CB83234-995D-4149-8E1E-BC120E9070D5}" type="datetime1">
              <a:rPr lang="en-US" smtClean="0"/>
              <a:t>2/26/2024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99646480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CB83234-995D-4149-8E1E-BC120E9070D5}" type="datetime1">
              <a:rPr lang="en-US" smtClean="0"/>
              <a:t>2/26/2024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3275556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6112191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86422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81184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238998-10EA-455D-8FDC-3EBC7E198582}" type="datetime1">
              <a:rPr lang="en-US" smtClean="0"/>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593156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510824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2/26/2024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990954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2/26/2024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568313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2/26/2024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31816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E378FF3-85EA-48E5-8D8C-1DB156807E49}" type="datetime1">
              <a:rPr lang="en-US" smtClean="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622705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F94F13-1676-4B68-A383-661B657F6E63}" type="datetime1">
              <a:rPr lang="en-US" smtClean="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257533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CB83234-995D-4149-8E1E-BC120E9070D5}" type="datetime1">
              <a:rPr lang="en-US" smtClean="0"/>
              <a:t>2/26/2024</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61473080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mailto:atharva.shinde@gmail.co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https://www.kaggle.com/datasets/harshitshankhdhar/imdb-dataset-of-top-1000-movies-and-tv-shows" TargetMode="Externa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image" Target="../media/image6.tmp"/><Relationship Id="rId1" Type="http://schemas.openxmlformats.org/officeDocument/2006/relationships/slideLayout" Target="../slideLayouts/slideLayout7.xml"/><Relationship Id="rId4" Type="http://schemas.openxmlformats.org/officeDocument/2006/relationships/image" Target="../media/image8.tmp"/></Relationships>
</file>

<file path=ppt/slides/_rels/slide7.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609600"/>
            <a:ext cx="5268177" cy="1788160"/>
          </a:xfrm>
        </p:spPr>
        <p:txBody>
          <a:bodyPr>
            <a:noAutofit/>
          </a:bodyPr>
          <a:lstStyle/>
          <a:p>
            <a:pPr algn="r"/>
            <a:r>
              <a:rPr lang="en-US" sz="4000" dirty="0">
                <a:solidFill>
                  <a:srgbClr val="FFFFFF"/>
                </a:solidFill>
                <a:latin typeface="Algerian" panose="04020705040A02060702" pitchFamily="82" charset="0"/>
              </a:rPr>
              <a:t>Movie recommendation Engine</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4876800"/>
            <a:ext cx="5268177" cy="1656080"/>
          </a:xfrm>
        </p:spPr>
        <p:txBody>
          <a:bodyPr>
            <a:normAutofit/>
          </a:bodyPr>
          <a:lstStyle/>
          <a:p>
            <a:pPr algn="r">
              <a:spcAft>
                <a:spcPts val="600"/>
              </a:spcAft>
            </a:pPr>
            <a:r>
              <a:rPr lang="en-US" sz="3600" b="1" dirty="0">
                <a:solidFill>
                  <a:srgbClr val="FFFFFF"/>
                </a:solidFill>
                <a:latin typeface="Algerian" panose="04020705040A02060702" pitchFamily="82" charset="0"/>
              </a:rPr>
              <a:t>ATHARVA SHINDE</a:t>
            </a:r>
          </a:p>
          <a:p>
            <a:pPr algn="r">
              <a:spcAft>
                <a:spcPts val="600"/>
              </a:spcAft>
            </a:pPr>
            <a:r>
              <a:rPr lang="en-US" b="1" dirty="0">
                <a:solidFill>
                  <a:srgbClr val="FFFFFF"/>
                </a:solidFill>
                <a:latin typeface="Algerian" panose="04020705040A02060702" pitchFamily="82" charset="0"/>
              </a:rPr>
              <a:t>03/12/2023</a:t>
            </a:r>
          </a:p>
          <a:p>
            <a:pPr algn="r">
              <a:spcAft>
                <a:spcPts val="600"/>
              </a:spcAft>
            </a:pPr>
            <a:endParaRPr lang="en-US" sz="3600" b="1" dirty="0">
              <a:solidFill>
                <a:srgbClr val="FFFFFF"/>
              </a:solidFill>
              <a:latin typeface="Algerian" panose="04020705040A02060702" pitchFamily="82" charset="0"/>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25280-7FA9-5B8A-9818-4BE840F253BF}"/>
              </a:ext>
            </a:extLst>
          </p:cNvPr>
          <p:cNvSpPr>
            <a:spLocks noGrp="1"/>
          </p:cNvSpPr>
          <p:nvPr>
            <p:ph type="title"/>
          </p:nvPr>
        </p:nvSpPr>
        <p:spPr>
          <a:xfrm>
            <a:off x="913795" y="193041"/>
            <a:ext cx="10353761" cy="873760"/>
          </a:xfrm>
        </p:spPr>
        <p:txBody>
          <a:bodyPr/>
          <a:lstStyle/>
          <a:p>
            <a:r>
              <a:rPr lang="en-US" dirty="0"/>
              <a:t>Model training and evaluation</a:t>
            </a:r>
          </a:p>
        </p:txBody>
      </p:sp>
      <p:sp>
        <p:nvSpPr>
          <p:cNvPr id="3" name="Content Placeholder 2">
            <a:extLst>
              <a:ext uri="{FF2B5EF4-FFF2-40B4-BE49-F238E27FC236}">
                <a16:creationId xmlns:a16="http://schemas.microsoft.com/office/drawing/2014/main" id="{88121F29-0151-09D2-829E-98BDB347E008}"/>
              </a:ext>
            </a:extLst>
          </p:cNvPr>
          <p:cNvSpPr>
            <a:spLocks noGrp="1"/>
          </p:cNvSpPr>
          <p:nvPr>
            <p:ph idx="1"/>
          </p:nvPr>
        </p:nvSpPr>
        <p:spPr>
          <a:xfrm>
            <a:off x="447040" y="1262742"/>
            <a:ext cx="11206480" cy="5148217"/>
          </a:xfrm>
        </p:spPr>
        <p:txBody>
          <a:bodyPr/>
          <a:lstStyle/>
          <a:p>
            <a:r>
              <a:rPr lang="en-US" dirty="0"/>
              <a:t>The model training process initiates with the transform of the input feature and creating a TFIDF matrix.</a:t>
            </a:r>
          </a:p>
          <a:p>
            <a:r>
              <a:rPr lang="en-US" dirty="0"/>
              <a:t>Further this matrix is transformed into sigmoid kernel and then dropping the duplicate values of the Title thereby sorting the enumerated list of the features.</a:t>
            </a:r>
          </a:p>
          <a:p>
            <a:endParaRPr lang="en-US" dirty="0"/>
          </a:p>
          <a:p>
            <a:r>
              <a:rPr lang="en-US" dirty="0"/>
              <a:t>tfidf_matrix = tf.fit_transform(movies['Plot’])</a:t>
            </a:r>
          </a:p>
          <a:p>
            <a:endParaRPr lang="en-US" dirty="0">
              <a:solidFill>
                <a:srgbClr val="FF0000"/>
              </a:solidFill>
            </a:endParaRPr>
          </a:p>
          <a:p>
            <a:r>
              <a:rPr lang="en-US" dirty="0"/>
              <a:t>from sklearn.metrics.pairwise import sigmoid_kernel</a:t>
            </a:r>
          </a:p>
          <a:p>
            <a:pPr marL="0" indent="0">
              <a:buNone/>
            </a:pPr>
            <a:r>
              <a:rPr lang="en-US" dirty="0"/>
              <a:t>    sig = sigmoid_kernel(tfidf_matrix, tfidf_matrix)</a:t>
            </a:r>
          </a:p>
          <a:p>
            <a:r>
              <a:rPr lang="en-US" dirty="0"/>
              <a:t>sorted(list(enumerate(sig[indices['The Godfather']])), key=lambda x : x[1], reverse=True)</a:t>
            </a:r>
          </a:p>
        </p:txBody>
      </p:sp>
    </p:spTree>
    <p:extLst>
      <p:ext uri="{BB962C8B-B14F-4D97-AF65-F5344CB8AC3E}">
        <p14:creationId xmlns:p14="http://schemas.microsoft.com/office/powerpoint/2010/main" val="3321306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08AD-EF11-A73B-09F3-C6E0378EF24E}"/>
              </a:ext>
            </a:extLst>
          </p:cNvPr>
          <p:cNvSpPr>
            <a:spLocks noGrp="1"/>
          </p:cNvSpPr>
          <p:nvPr>
            <p:ph type="title"/>
          </p:nvPr>
        </p:nvSpPr>
        <p:spPr>
          <a:xfrm>
            <a:off x="913795" y="182881"/>
            <a:ext cx="10353761" cy="840376"/>
          </a:xfrm>
        </p:spPr>
        <p:txBody>
          <a:bodyPr/>
          <a:lstStyle/>
          <a:p>
            <a:r>
              <a:rPr lang="en-US" dirty="0"/>
              <a:t>Result and analysis</a:t>
            </a:r>
          </a:p>
        </p:txBody>
      </p:sp>
      <p:sp>
        <p:nvSpPr>
          <p:cNvPr id="7" name="Content Placeholder 6">
            <a:extLst>
              <a:ext uri="{FF2B5EF4-FFF2-40B4-BE49-F238E27FC236}">
                <a16:creationId xmlns:a16="http://schemas.microsoft.com/office/drawing/2014/main" id="{4297E934-F752-5366-2366-7D84A88DB049}"/>
              </a:ext>
            </a:extLst>
          </p:cNvPr>
          <p:cNvSpPr>
            <a:spLocks noGrp="1"/>
          </p:cNvSpPr>
          <p:nvPr>
            <p:ph idx="1"/>
          </p:nvPr>
        </p:nvSpPr>
        <p:spPr>
          <a:xfrm>
            <a:off x="457200" y="1208313"/>
            <a:ext cx="11212286" cy="5236029"/>
          </a:xfrm>
        </p:spPr>
        <p:txBody>
          <a:bodyPr/>
          <a:lstStyle/>
          <a:p>
            <a:r>
              <a:rPr lang="en-US" dirty="0"/>
              <a:t>The model is successfully trained and interpreted the results.</a:t>
            </a:r>
          </a:p>
          <a:p>
            <a:endParaRPr lang="en-US" dirty="0"/>
          </a:p>
          <a:p>
            <a:r>
              <a:rPr lang="en-US" dirty="0"/>
              <a:t>give_recommendation('The Godfather’) </a:t>
            </a:r>
          </a:p>
          <a:p>
            <a:endParaRPr lang="en-US" dirty="0"/>
          </a:p>
          <a:p>
            <a:r>
              <a:rPr lang="en-US" dirty="0"/>
              <a:t>The model generates the recommended </a:t>
            </a:r>
          </a:p>
          <a:p>
            <a:pPr marL="0" indent="0">
              <a:buNone/>
            </a:pPr>
            <a:r>
              <a:rPr lang="en-US" dirty="0"/>
              <a:t>    movies based on the Title input provided </a:t>
            </a:r>
          </a:p>
          <a:p>
            <a:pPr marL="0" indent="0">
              <a:buNone/>
            </a:pPr>
            <a:r>
              <a:rPr lang="en-US" dirty="0"/>
              <a:t>    with Plot being the parameter of the function.</a:t>
            </a:r>
          </a:p>
          <a:p>
            <a:r>
              <a:rPr lang="en-US" dirty="0"/>
              <a:t>Parameters like Genre, Director also generated</a:t>
            </a:r>
          </a:p>
          <a:p>
            <a:pPr marL="0" indent="0">
              <a:buNone/>
            </a:pPr>
            <a:r>
              <a:rPr lang="en-US" dirty="0"/>
              <a:t>    the movies suggestions.</a:t>
            </a:r>
          </a:p>
          <a:p>
            <a:endParaRPr lang="en-US" dirty="0"/>
          </a:p>
          <a:p>
            <a:endParaRPr lang="en-US" dirty="0"/>
          </a:p>
        </p:txBody>
      </p:sp>
      <p:pic>
        <p:nvPicPr>
          <p:cNvPr id="13" name="Picture 12">
            <a:extLst>
              <a:ext uri="{FF2B5EF4-FFF2-40B4-BE49-F238E27FC236}">
                <a16:creationId xmlns:a16="http://schemas.microsoft.com/office/drawing/2014/main" id="{EBEFFA14-A17C-267D-FE63-2B3627C02247}"/>
              </a:ext>
            </a:extLst>
          </p:cNvPr>
          <p:cNvPicPr>
            <a:picLocks noChangeAspect="1"/>
          </p:cNvPicPr>
          <p:nvPr/>
        </p:nvPicPr>
        <p:blipFill rotWithShape="1">
          <a:blip r:embed="rId2"/>
          <a:srcRect l="14643" t="44285" r="41964" b="7648"/>
          <a:stretch/>
        </p:blipFill>
        <p:spPr>
          <a:xfrm>
            <a:off x="6346370" y="2030184"/>
            <a:ext cx="5388429" cy="3532415"/>
          </a:xfrm>
          <a:prstGeom prst="rect">
            <a:avLst/>
          </a:prstGeom>
        </p:spPr>
      </p:pic>
    </p:spTree>
    <p:extLst>
      <p:ext uri="{BB962C8B-B14F-4D97-AF65-F5344CB8AC3E}">
        <p14:creationId xmlns:p14="http://schemas.microsoft.com/office/powerpoint/2010/main" val="3242976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0FC2C1E5-093E-C065-40B4-B1C06054A98F}"/>
              </a:ext>
            </a:extLst>
          </p:cNvPr>
          <p:cNvGraphicFramePr>
            <a:graphicFrameLocks noGrp="1"/>
          </p:cNvGraphicFramePr>
          <p:nvPr>
            <p:extLst>
              <p:ext uri="{D42A27DB-BD31-4B8C-83A1-F6EECF244321}">
                <p14:modId xmlns:p14="http://schemas.microsoft.com/office/powerpoint/2010/main" val="241371810"/>
              </p:ext>
            </p:extLst>
          </p:nvPr>
        </p:nvGraphicFramePr>
        <p:xfrm>
          <a:off x="429350" y="163286"/>
          <a:ext cx="5470703" cy="3718560"/>
        </p:xfrm>
        <a:graphic>
          <a:graphicData uri="http://schemas.openxmlformats.org/drawingml/2006/table">
            <a:tbl>
              <a:tblPr firstRow="1" bandRow="1">
                <a:tableStyleId>{5940675A-B579-460E-94D1-54222C63F5DA}</a:tableStyleId>
              </a:tblPr>
              <a:tblGrid>
                <a:gridCol w="495619">
                  <a:extLst>
                    <a:ext uri="{9D8B030D-6E8A-4147-A177-3AD203B41FA5}">
                      <a16:colId xmlns:a16="http://schemas.microsoft.com/office/drawing/2014/main" val="1626654838"/>
                    </a:ext>
                  </a:extLst>
                </a:gridCol>
                <a:gridCol w="3233373">
                  <a:extLst>
                    <a:ext uri="{9D8B030D-6E8A-4147-A177-3AD203B41FA5}">
                      <a16:colId xmlns:a16="http://schemas.microsoft.com/office/drawing/2014/main" val="2019684599"/>
                    </a:ext>
                  </a:extLst>
                </a:gridCol>
                <a:gridCol w="1741711">
                  <a:extLst>
                    <a:ext uri="{9D8B030D-6E8A-4147-A177-3AD203B41FA5}">
                      <a16:colId xmlns:a16="http://schemas.microsoft.com/office/drawing/2014/main" val="1573109937"/>
                    </a:ext>
                  </a:extLst>
                </a:gridCol>
              </a:tblGrid>
              <a:tr h="344774">
                <a:tc>
                  <a:txBody>
                    <a:bodyPr/>
                    <a:lstStyle/>
                    <a:p>
                      <a:pPr algn="r" fontAlgn="ctr"/>
                      <a:endParaRPr lang="en-US" b="1" dirty="0">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600" b="1" dirty="0">
                          <a:effectLst/>
                        </a:rPr>
                        <a:t>Genre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effectLst/>
                        </a:rPr>
                        <a:t>Rating                                           </a:t>
                      </a:r>
                    </a:p>
                  </a:txBody>
                  <a:tcPr/>
                </a:tc>
                <a:extLst>
                  <a:ext uri="{0D108BD9-81ED-4DB2-BD59-A6C34878D82A}">
                    <a16:rowId xmlns:a16="http://schemas.microsoft.com/office/drawing/2014/main" val="256877251"/>
                  </a:ext>
                </a:extLst>
              </a:tr>
              <a:tr h="316043">
                <a:tc>
                  <a:txBody>
                    <a:bodyPr/>
                    <a:lstStyle/>
                    <a:p>
                      <a:pPr algn="l" fontAlgn="ctr"/>
                      <a:r>
                        <a:rPr lang="en-US" sz="1600" b="1" dirty="0">
                          <a:effectLst/>
                        </a:rPr>
                        <a:t>1</a:t>
                      </a:r>
                    </a:p>
                  </a:txBody>
                  <a:tcPr anchor="ctr"/>
                </a:tc>
                <a:tc>
                  <a:txBody>
                    <a:bodyPr/>
                    <a:lstStyle/>
                    <a:p>
                      <a:pPr algn="l" fontAlgn="ctr"/>
                      <a:r>
                        <a:rPr lang="en-US" sz="1600" dirty="0">
                          <a:effectLst/>
                        </a:rPr>
                        <a:t>Animation, Drama, War</a:t>
                      </a:r>
                    </a:p>
                  </a:txBody>
                  <a:tcPr anchor="ctr"/>
                </a:tc>
                <a:tc>
                  <a:txBody>
                    <a:bodyPr/>
                    <a:lstStyle/>
                    <a:p>
                      <a:pPr algn="l" fontAlgn="ctr"/>
                      <a:r>
                        <a:rPr lang="en-US" sz="1600" dirty="0">
                          <a:effectLst/>
                        </a:rPr>
                        <a:t>8.50</a:t>
                      </a:r>
                    </a:p>
                  </a:txBody>
                  <a:tcPr anchor="ctr"/>
                </a:tc>
                <a:extLst>
                  <a:ext uri="{0D108BD9-81ED-4DB2-BD59-A6C34878D82A}">
                    <a16:rowId xmlns:a16="http://schemas.microsoft.com/office/drawing/2014/main" val="1530183986"/>
                  </a:ext>
                </a:extLst>
              </a:tr>
              <a:tr h="316043">
                <a:tc>
                  <a:txBody>
                    <a:bodyPr/>
                    <a:lstStyle/>
                    <a:p>
                      <a:pPr algn="l" fontAlgn="ctr"/>
                      <a:r>
                        <a:rPr lang="en-US" sz="1600" b="1" dirty="0">
                          <a:effectLst/>
                        </a:rPr>
                        <a:t>2</a:t>
                      </a:r>
                    </a:p>
                  </a:txBody>
                  <a:tcPr anchor="ctr"/>
                </a:tc>
                <a:tc>
                  <a:txBody>
                    <a:bodyPr/>
                    <a:lstStyle/>
                    <a:p>
                      <a:pPr algn="l" fontAlgn="ctr"/>
                      <a:r>
                        <a:rPr lang="en-US" sz="1600" dirty="0">
                          <a:effectLst/>
                        </a:rPr>
                        <a:t>Drama, Musical</a:t>
                      </a:r>
                    </a:p>
                  </a:txBody>
                  <a:tcPr anchor="ctr"/>
                </a:tc>
                <a:tc>
                  <a:txBody>
                    <a:bodyPr/>
                    <a:lstStyle/>
                    <a:p>
                      <a:pPr algn="l" fontAlgn="ctr"/>
                      <a:r>
                        <a:rPr lang="en-US" sz="1600" dirty="0">
                          <a:effectLst/>
                        </a:rPr>
                        <a:t>8.40</a:t>
                      </a:r>
                    </a:p>
                  </a:txBody>
                  <a:tcPr anchor="ctr"/>
                </a:tc>
                <a:extLst>
                  <a:ext uri="{0D108BD9-81ED-4DB2-BD59-A6C34878D82A}">
                    <a16:rowId xmlns:a16="http://schemas.microsoft.com/office/drawing/2014/main" val="55595509"/>
                  </a:ext>
                </a:extLst>
              </a:tr>
              <a:tr h="316043">
                <a:tc>
                  <a:txBody>
                    <a:bodyPr/>
                    <a:lstStyle/>
                    <a:p>
                      <a:pPr algn="l" fontAlgn="ctr"/>
                      <a:r>
                        <a:rPr lang="en-US" sz="1600" b="1" dirty="0">
                          <a:effectLst/>
                        </a:rPr>
                        <a:t>3</a:t>
                      </a:r>
                    </a:p>
                  </a:txBody>
                  <a:tcPr anchor="ctr"/>
                </a:tc>
                <a:tc>
                  <a:txBody>
                    <a:bodyPr/>
                    <a:lstStyle/>
                    <a:p>
                      <a:pPr algn="l" fontAlgn="ctr"/>
                      <a:r>
                        <a:rPr lang="en-US" sz="1600" dirty="0">
                          <a:effectLst/>
                        </a:rPr>
                        <a:t>Action, Sci-Fi</a:t>
                      </a:r>
                    </a:p>
                  </a:txBody>
                  <a:tcPr anchor="ctr"/>
                </a:tc>
                <a:tc>
                  <a:txBody>
                    <a:bodyPr/>
                    <a:lstStyle/>
                    <a:p>
                      <a:pPr algn="l" fontAlgn="ctr"/>
                      <a:r>
                        <a:rPr lang="en-US" sz="1600" dirty="0">
                          <a:effectLst/>
                        </a:rPr>
                        <a:t>8.40</a:t>
                      </a:r>
                    </a:p>
                  </a:txBody>
                  <a:tcPr anchor="ctr"/>
                </a:tc>
                <a:extLst>
                  <a:ext uri="{0D108BD9-81ED-4DB2-BD59-A6C34878D82A}">
                    <a16:rowId xmlns:a16="http://schemas.microsoft.com/office/drawing/2014/main" val="3407616542"/>
                  </a:ext>
                </a:extLst>
              </a:tr>
              <a:tr h="316043">
                <a:tc>
                  <a:txBody>
                    <a:bodyPr/>
                    <a:lstStyle/>
                    <a:p>
                      <a:pPr algn="l" fontAlgn="ctr"/>
                      <a:r>
                        <a:rPr lang="en-US" sz="1600" b="1" dirty="0">
                          <a:effectLst/>
                        </a:rPr>
                        <a:t>4</a:t>
                      </a:r>
                    </a:p>
                  </a:txBody>
                  <a:tcPr anchor="ctr"/>
                </a:tc>
                <a:tc>
                  <a:txBody>
                    <a:bodyPr/>
                    <a:lstStyle/>
                    <a:p>
                      <a:pPr algn="l" fontAlgn="ctr"/>
                      <a:r>
                        <a:rPr lang="en-US" sz="1600" dirty="0">
                          <a:effectLst/>
                        </a:rPr>
                        <a:t>Drama, Mystery, War</a:t>
                      </a:r>
                    </a:p>
                  </a:txBody>
                  <a:tcPr anchor="ctr"/>
                </a:tc>
                <a:tc>
                  <a:txBody>
                    <a:bodyPr/>
                    <a:lstStyle/>
                    <a:p>
                      <a:pPr algn="l" fontAlgn="ctr"/>
                      <a:r>
                        <a:rPr lang="en-US" sz="1600" dirty="0">
                          <a:effectLst/>
                        </a:rPr>
                        <a:t>8.35</a:t>
                      </a:r>
                    </a:p>
                  </a:txBody>
                  <a:tcPr anchor="ctr"/>
                </a:tc>
                <a:extLst>
                  <a:ext uri="{0D108BD9-81ED-4DB2-BD59-A6C34878D82A}">
                    <a16:rowId xmlns:a16="http://schemas.microsoft.com/office/drawing/2014/main" val="2916960705"/>
                  </a:ext>
                </a:extLst>
              </a:tr>
              <a:tr h="316043">
                <a:tc>
                  <a:txBody>
                    <a:bodyPr/>
                    <a:lstStyle/>
                    <a:p>
                      <a:pPr algn="l" fontAlgn="ctr"/>
                      <a:r>
                        <a:rPr lang="en-US" sz="1600" b="1" dirty="0">
                          <a:effectLst/>
                        </a:rPr>
                        <a:t>5</a:t>
                      </a:r>
                    </a:p>
                  </a:txBody>
                  <a:tcPr anchor="ctr"/>
                </a:tc>
                <a:tc>
                  <a:txBody>
                    <a:bodyPr/>
                    <a:lstStyle/>
                    <a:p>
                      <a:pPr algn="l" fontAlgn="ctr"/>
                      <a:r>
                        <a:rPr lang="en-US" sz="1600" dirty="0">
                          <a:effectLst/>
                        </a:rPr>
                        <a:t>Western</a:t>
                      </a:r>
                    </a:p>
                  </a:txBody>
                  <a:tcPr anchor="ctr"/>
                </a:tc>
                <a:tc>
                  <a:txBody>
                    <a:bodyPr/>
                    <a:lstStyle/>
                    <a:p>
                      <a:pPr algn="l" fontAlgn="ctr"/>
                      <a:r>
                        <a:rPr lang="en-US" sz="1600" dirty="0">
                          <a:effectLst/>
                        </a:rPr>
                        <a:t>8.35</a:t>
                      </a:r>
                    </a:p>
                  </a:txBody>
                  <a:tcPr anchor="ctr"/>
                </a:tc>
                <a:extLst>
                  <a:ext uri="{0D108BD9-81ED-4DB2-BD59-A6C34878D82A}">
                    <a16:rowId xmlns:a16="http://schemas.microsoft.com/office/drawing/2014/main" val="4032796516"/>
                  </a:ext>
                </a:extLst>
              </a:tr>
              <a:tr h="316043">
                <a:tc>
                  <a:txBody>
                    <a:bodyPr/>
                    <a:lstStyle/>
                    <a:p>
                      <a:pPr algn="l" fontAlgn="ctr"/>
                      <a:r>
                        <a:rPr lang="en-US" sz="1600" b="1" dirty="0">
                          <a:effectLst/>
                        </a:rPr>
                        <a:t>6</a:t>
                      </a:r>
                    </a:p>
                  </a:txBody>
                  <a:tcPr anchor="ctr"/>
                </a:tc>
                <a:tc>
                  <a:txBody>
                    <a:bodyPr/>
                    <a:lstStyle/>
                    <a:p>
                      <a:pPr algn="l" fontAlgn="ctr"/>
                      <a:r>
                        <a:rPr lang="en-US" sz="1600" dirty="0">
                          <a:effectLst/>
                        </a:rPr>
                        <a:t>Crime, Drama, Music</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3514865901"/>
                  </a:ext>
                </a:extLst>
              </a:tr>
              <a:tr h="316043">
                <a:tc>
                  <a:txBody>
                    <a:bodyPr/>
                    <a:lstStyle/>
                    <a:p>
                      <a:pPr algn="l" fontAlgn="ctr"/>
                      <a:r>
                        <a:rPr lang="en-US" sz="1600" b="1" dirty="0">
                          <a:effectLst/>
                        </a:rPr>
                        <a:t>7</a:t>
                      </a:r>
                    </a:p>
                  </a:txBody>
                  <a:tcPr anchor="ctr"/>
                </a:tc>
                <a:tc>
                  <a:txBody>
                    <a:bodyPr/>
                    <a:lstStyle/>
                    <a:p>
                      <a:pPr algn="l" fontAlgn="ctr"/>
                      <a:r>
                        <a:rPr lang="en-US" sz="1600" dirty="0">
                          <a:effectLst/>
                        </a:rPr>
                        <a:t>Mystery, Romance, Thriller</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3567966659"/>
                  </a:ext>
                </a:extLst>
              </a:tr>
              <a:tr h="316043">
                <a:tc>
                  <a:txBody>
                    <a:bodyPr/>
                    <a:lstStyle/>
                    <a:p>
                      <a:pPr algn="l" fontAlgn="ctr"/>
                      <a:r>
                        <a:rPr lang="en-US" sz="1600" b="1" dirty="0">
                          <a:effectLst/>
                        </a:rPr>
                        <a:t>8</a:t>
                      </a:r>
                    </a:p>
                  </a:txBody>
                  <a:tcPr anchor="ctr"/>
                </a:tc>
                <a:tc>
                  <a:txBody>
                    <a:bodyPr/>
                    <a:lstStyle/>
                    <a:p>
                      <a:pPr algn="l" fontAlgn="ctr"/>
                      <a:r>
                        <a:rPr lang="en-US" sz="1600" dirty="0">
                          <a:effectLst/>
                        </a:rPr>
                        <a:t>Adventure, Mystery, Thriller</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4154464389"/>
                  </a:ext>
                </a:extLst>
              </a:tr>
              <a:tr h="316043">
                <a:tc>
                  <a:txBody>
                    <a:bodyPr/>
                    <a:lstStyle/>
                    <a:p>
                      <a:pPr algn="l" fontAlgn="ctr"/>
                      <a:r>
                        <a:rPr lang="en-US" sz="1600" b="1" dirty="0">
                          <a:effectLst/>
                        </a:rPr>
                        <a:t>9</a:t>
                      </a:r>
                    </a:p>
                  </a:txBody>
                  <a:tcPr anchor="ctr"/>
                </a:tc>
                <a:tc>
                  <a:txBody>
                    <a:bodyPr/>
                    <a:lstStyle/>
                    <a:p>
                      <a:pPr algn="l" fontAlgn="ctr"/>
                      <a:r>
                        <a:rPr lang="en-US" sz="1600" dirty="0">
                          <a:effectLst/>
                        </a:rPr>
                        <a:t>Drama, Fantasy, Horror</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1090670371"/>
                  </a:ext>
                </a:extLst>
              </a:tr>
              <a:tr h="316043">
                <a:tc>
                  <a:txBody>
                    <a:bodyPr/>
                    <a:lstStyle/>
                    <a:p>
                      <a:pPr algn="l" fontAlgn="ctr"/>
                      <a:r>
                        <a:rPr lang="en-US" sz="1600" b="1" dirty="0">
                          <a:effectLst/>
                        </a:rPr>
                        <a:t>10</a:t>
                      </a:r>
                    </a:p>
                  </a:txBody>
                  <a:tcPr anchor="ctr"/>
                </a:tc>
                <a:tc>
                  <a:txBody>
                    <a:bodyPr/>
                    <a:lstStyle/>
                    <a:p>
                      <a:pPr algn="l" fontAlgn="ctr"/>
                      <a:r>
                        <a:rPr lang="en-US" sz="1600" dirty="0">
                          <a:effectLst/>
                        </a:rPr>
                        <a:t>Comedy, Musical, Romance</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4049932620"/>
                  </a:ext>
                </a:extLst>
              </a:tr>
            </a:tbl>
          </a:graphicData>
        </a:graphic>
      </p:graphicFrame>
      <p:graphicFrame>
        <p:nvGraphicFramePr>
          <p:cNvPr id="6" name="Table 5">
            <a:extLst>
              <a:ext uri="{FF2B5EF4-FFF2-40B4-BE49-F238E27FC236}">
                <a16:creationId xmlns:a16="http://schemas.microsoft.com/office/drawing/2014/main" id="{FC44914F-7F12-928E-212E-0A09B7214664}"/>
              </a:ext>
            </a:extLst>
          </p:cNvPr>
          <p:cNvGraphicFramePr>
            <a:graphicFrameLocks noGrp="1"/>
          </p:cNvGraphicFramePr>
          <p:nvPr>
            <p:extLst>
              <p:ext uri="{D42A27DB-BD31-4B8C-83A1-F6EECF244321}">
                <p14:modId xmlns:p14="http://schemas.microsoft.com/office/powerpoint/2010/main" val="2065993366"/>
              </p:ext>
            </p:extLst>
          </p:nvPr>
        </p:nvGraphicFramePr>
        <p:xfrm>
          <a:off x="6291943" y="163287"/>
          <a:ext cx="5470704" cy="3718960"/>
        </p:xfrm>
        <a:graphic>
          <a:graphicData uri="http://schemas.openxmlformats.org/drawingml/2006/table">
            <a:tbl>
              <a:tblPr firstRow="1" bandRow="1">
                <a:tableStyleId>{5940675A-B579-460E-94D1-54222C63F5DA}</a:tableStyleId>
              </a:tblPr>
              <a:tblGrid>
                <a:gridCol w="435427">
                  <a:extLst>
                    <a:ext uri="{9D8B030D-6E8A-4147-A177-3AD203B41FA5}">
                      <a16:colId xmlns:a16="http://schemas.microsoft.com/office/drawing/2014/main" val="1145907680"/>
                    </a:ext>
                  </a:extLst>
                </a:gridCol>
                <a:gridCol w="3469263">
                  <a:extLst>
                    <a:ext uri="{9D8B030D-6E8A-4147-A177-3AD203B41FA5}">
                      <a16:colId xmlns:a16="http://schemas.microsoft.com/office/drawing/2014/main" val="1024911436"/>
                    </a:ext>
                  </a:extLst>
                </a:gridCol>
                <a:gridCol w="1566014">
                  <a:extLst>
                    <a:ext uri="{9D8B030D-6E8A-4147-A177-3AD203B41FA5}">
                      <a16:colId xmlns:a16="http://schemas.microsoft.com/office/drawing/2014/main" val="197717433"/>
                    </a:ext>
                  </a:extLst>
                </a:gridCol>
              </a:tblGrid>
              <a:tr h="365363">
                <a:tc>
                  <a:txBody>
                    <a:bodyPr/>
                    <a:lstStyle/>
                    <a:p>
                      <a:pPr algn="r" fontAlgn="ctr"/>
                      <a:endParaRPr lang="en-US" b="1" dirty="0">
                        <a:effectLst/>
                      </a:endParaRPr>
                    </a:p>
                  </a:txBody>
                  <a:tcPr anchor="ctr"/>
                </a:tc>
                <a:tc>
                  <a:txBody>
                    <a:bodyPr/>
                    <a:lstStyle/>
                    <a:p>
                      <a:pPr algn="l" fontAlgn="ctr"/>
                      <a:r>
                        <a:rPr lang="en-US" sz="1600" b="1" dirty="0">
                          <a:effectLst/>
                        </a:rPr>
                        <a:t>Genre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effectLst/>
                        </a:rPr>
                        <a:t>Metascore</a:t>
                      </a:r>
                    </a:p>
                  </a:txBody>
                  <a:tcPr/>
                </a:tc>
                <a:extLst>
                  <a:ext uri="{0D108BD9-81ED-4DB2-BD59-A6C34878D82A}">
                    <a16:rowId xmlns:a16="http://schemas.microsoft.com/office/drawing/2014/main" val="661573404"/>
                  </a:ext>
                </a:extLst>
              </a:tr>
              <a:tr h="335320">
                <a:tc>
                  <a:txBody>
                    <a:bodyPr/>
                    <a:lstStyle/>
                    <a:p>
                      <a:pPr algn="l" fontAlgn="ctr"/>
                      <a:r>
                        <a:rPr lang="en-US" sz="1600" b="1" dirty="0">
                          <a:effectLst/>
                        </a:rPr>
                        <a:t>1</a:t>
                      </a:r>
                    </a:p>
                  </a:txBody>
                  <a:tcPr anchor="ctr"/>
                </a:tc>
                <a:tc>
                  <a:txBody>
                    <a:bodyPr/>
                    <a:lstStyle/>
                    <a:p>
                      <a:pPr algn="l" fontAlgn="ctr"/>
                      <a:r>
                        <a:rPr lang="en-US" sz="1600" dirty="0">
                          <a:effectLst/>
                        </a:rPr>
                        <a:t>Mystery, Romance, Thriller</a:t>
                      </a:r>
                    </a:p>
                  </a:txBody>
                  <a:tcPr anchor="ctr"/>
                </a:tc>
                <a:tc>
                  <a:txBody>
                    <a:bodyPr/>
                    <a:lstStyle/>
                    <a:p>
                      <a:pPr algn="l" fontAlgn="ctr"/>
                      <a:r>
                        <a:rPr lang="en-US" sz="1600" dirty="0">
                          <a:effectLst/>
                        </a:rPr>
                        <a:t>100.0</a:t>
                      </a:r>
                    </a:p>
                  </a:txBody>
                  <a:tcPr anchor="ctr"/>
                </a:tc>
                <a:extLst>
                  <a:ext uri="{0D108BD9-81ED-4DB2-BD59-A6C34878D82A}">
                    <a16:rowId xmlns:a16="http://schemas.microsoft.com/office/drawing/2014/main" val="3387496349"/>
                  </a:ext>
                </a:extLst>
              </a:tr>
              <a:tr h="335320">
                <a:tc>
                  <a:txBody>
                    <a:bodyPr/>
                    <a:lstStyle/>
                    <a:p>
                      <a:pPr algn="l" fontAlgn="ctr"/>
                      <a:r>
                        <a:rPr lang="en-US" sz="1600" b="1" dirty="0">
                          <a:effectLst/>
                        </a:rPr>
                        <a:t>2</a:t>
                      </a:r>
                    </a:p>
                  </a:txBody>
                  <a:tcPr anchor="ctr"/>
                </a:tc>
                <a:tc>
                  <a:txBody>
                    <a:bodyPr/>
                    <a:lstStyle/>
                    <a:p>
                      <a:pPr algn="l" fontAlgn="ctr"/>
                      <a:r>
                        <a:rPr lang="en-US" sz="1600" dirty="0">
                          <a:effectLst/>
                        </a:rPr>
                        <a:t>Comedy, Musical, Romance</a:t>
                      </a:r>
                    </a:p>
                  </a:txBody>
                  <a:tcPr anchor="ctr"/>
                </a:tc>
                <a:tc>
                  <a:txBody>
                    <a:bodyPr/>
                    <a:lstStyle/>
                    <a:p>
                      <a:pPr algn="l" fontAlgn="ctr"/>
                      <a:r>
                        <a:rPr lang="en-US" sz="1600" dirty="0">
                          <a:effectLst/>
                        </a:rPr>
                        <a:t>99.0</a:t>
                      </a:r>
                    </a:p>
                  </a:txBody>
                  <a:tcPr anchor="ctr"/>
                </a:tc>
                <a:extLst>
                  <a:ext uri="{0D108BD9-81ED-4DB2-BD59-A6C34878D82A}">
                    <a16:rowId xmlns:a16="http://schemas.microsoft.com/office/drawing/2014/main" val="3152603351"/>
                  </a:ext>
                </a:extLst>
              </a:tr>
              <a:tr h="335320">
                <a:tc>
                  <a:txBody>
                    <a:bodyPr/>
                    <a:lstStyle/>
                    <a:p>
                      <a:pPr algn="l" fontAlgn="ctr"/>
                      <a:r>
                        <a:rPr lang="en-US" sz="1600" b="1" dirty="0">
                          <a:effectLst/>
                        </a:rPr>
                        <a:t>3</a:t>
                      </a:r>
                    </a:p>
                  </a:txBody>
                  <a:tcPr anchor="ctr"/>
                </a:tc>
                <a:tc>
                  <a:txBody>
                    <a:bodyPr/>
                    <a:lstStyle/>
                    <a:p>
                      <a:pPr algn="l" fontAlgn="ctr"/>
                      <a:r>
                        <a:rPr lang="en-US" sz="1600" dirty="0">
                          <a:effectLst/>
                        </a:rPr>
                        <a:t>Drama, Fantasy, War</a:t>
                      </a:r>
                    </a:p>
                  </a:txBody>
                  <a:tcPr anchor="ctr"/>
                </a:tc>
                <a:tc>
                  <a:txBody>
                    <a:bodyPr/>
                    <a:lstStyle/>
                    <a:p>
                      <a:pPr algn="l" fontAlgn="ctr"/>
                      <a:r>
                        <a:rPr lang="en-US" sz="1600" dirty="0">
                          <a:effectLst/>
                        </a:rPr>
                        <a:t>98.0</a:t>
                      </a:r>
                    </a:p>
                  </a:txBody>
                  <a:tcPr anchor="ctr"/>
                </a:tc>
                <a:extLst>
                  <a:ext uri="{0D108BD9-81ED-4DB2-BD59-A6C34878D82A}">
                    <a16:rowId xmlns:a16="http://schemas.microsoft.com/office/drawing/2014/main" val="3883298334"/>
                  </a:ext>
                </a:extLst>
              </a:tr>
              <a:tr h="335320">
                <a:tc>
                  <a:txBody>
                    <a:bodyPr/>
                    <a:lstStyle/>
                    <a:p>
                      <a:pPr algn="l" fontAlgn="ctr"/>
                      <a:r>
                        <a:rPr lang="en-US" sz="1600" b="1" dirty="0">
                          <a:effectLst/>
                        </a:rPr>
                        <a:t>4</a:t>
                      </a:r>
                    </a:p>
                  </a:txBody>
                  <a:tcPr anchor="ctr"/>
                </a:tc>
                <a:tc>
                  <a:txBody>
                    <a:bodyPr/>
                    <a:lstStyle/>
                    <a:p>
                      <a:pPr algn="l" fontAlgn="ctr"/>
                      <a:r>
                        <a:rPr lang="en-US" sz="1600" dirty="0">
                          <a:effectLst/>
                        </a:rPr>
                        <a:t>Adventure, Mystery, Thriller</a:t>
                      </a:r>
                    </a:p>
                  </a:txBody>
                  <a:tcPr anchor="ctr"/>
                </a:tc>
                <a:tc>
                  <a:txBody>
                    <a:bodyPr/>
                    <a:lstStyle/>
                    <a:p>
                      <a:pPr algn="l" fontAlgn="ctr"/>
                      <a:r>
                        <a:rPr lang="en-US" sz="1600" dirty="0">
                          <a:effectLst/>
                        </a:rPr>
                        <a:t>98.0</a:t>
                      </a:r>
                    </a:p>
                  </a:txBody>
                  <a:tcPr anchor="ctr"/>
                </a:tc>
                <a:extLst>
                  <a:ext uri="{0D108BD9-81ED-4DB2-BD59-A6C34878D82A}">
                    <a16:rowId xmlns:a16="http://schemas.microsoft.com/office/drawing/2014/main" val="2981271037"/>
                  </a:ext>
                </a:extLst>
              </a:tr>
              <a:tr h="335320">
                <a:tc>
                  <a:txBody>
                    <a:bodyPr/>
                    <a:lstStyle/>
                    <a:p>
                      <a:pPr algn="l" fontAlgn="ctr"/>
                      <a:r>
                        <a:rPr lang="en-US" sz="1600" b="1" dirty="0">
                          <a:effectLst/>
                        </a:rPr>
                        <a:t>5</a:t>
                      </a:r>
                    </a:p>
                  </a:txBody>
                  <a:tcPr anchor="ctr"/>
                </a:tc>
                <a:tc>
                  <a:txBody>
                    <a:bodyPr/>
                    <a:lstStyle/>
                    <a:p>
                      <a:pPr algn="l" fontAlgn="ctr"/>
                      <a:r>
                        <a:rPr lang="en-US" sz="1600" dirty="0">
                          <a:effectLst/>
                        </a:rPr>
                        <a:t>Comedy, Music, Romance</a:t>
                      </a:r>
                    </a:p>
                  </a:txBody>
                  <a:tcPr anchor="ctr"/>
                </a:tc>
                <a:tc>
                  <a:txBody>
                    <a:bodyPr/>
                    <a:lstStyle/>
                    <a:p>
                      <a:pPr algn="l" fontAlgn="ctr"/>
                      <a:r>
                        <a:rPr lang="en-US" sz="1600" dirty="0">
                          <a:effectLst/>
                        </a:rPr>
                        <a:t>98.0</a:t>
                      </a:r>
                    </a:p>
                  </a:txBody>
                  <a:tcPr anchor="ctr"/>
                </a:tc>
                <a:extLst>
                  <a:ext uri="{0D108BD9-81ED-4DB2-BD59-A6C34878D82A}">
                    <a16:rowId xmlns:a16="http://schemas.microsoft.com/office/drawing/2014/main" val="3589308017"/>
                  </a:ext>
                </a:extLst>
              </a:tr>
              <a:tr h="335320">
                <a:tc>
                  <a:txBody>
                    <a:bodyPr/>
                    <a:lstStyle/>
                    <a:p>
                      <a:pPr algn="l" fontAlgn="ctr"/>
                      <a:r>
                        <a:rPr lang="en-US" sz="1600" b="1" dirty="0">
                          <a:effectLst/>
                        </a:rPr>
                        <a:t>6</a:t>
                      </a:r>
                    </a:p>
                  </a:txBody>
                  <a:tcPr anchor="ctr"/>
                </a:tc>
                <a:tc>
                  <a:txBody>
                    <a:bodyPr/>
                    <a:lstStyle/>
                    <a:p>
                      <a:pPr algn="l" fontAlgn="ctr"/>
                      <a:r>
                        <a:rPr lang="en-US" sz="1600" dirty="0">
                          <a:effectLst/>
                        </a:rPr>
                        <a:t>Action, Adventure, Romance</a:t>
                      </a:r>
                    </a:p>
                  </a:txBody>
                  <a:tcPr anchor="ctr"/>
                </a:tc>
                <a:tc>
                  <a:txBody>
                    <a:bodyPr/>
                    <a:lstStyle/>
                    <a:p>
                      <a:pPr algn="l" fontAlgn="ctr"/>
                      <a:r>
                        <a:rPr lang="en-US" sz="1600" dirty="0">
                          <a:effectLst/>
                        </a:rPr>
                        <a:t>97.0</a:t>
                      </a:r>
                    </a:p>
                  </a:txBody>
                  <a:tcPr anchor="ctr"/>
                </a:tc>
                <a:extLst>
                  <a:ext uri="{0D108BD9-81ED-4DB2-BD59-A6C34878D82A}">
                    <a16:rowId xmlns:a16="http://schemas.microsoft.com/office/drawing/2014/main" val="1170474474"/>
                  </a:ext>
                </a:extLst>
              </a:tr>
              <a:tr h="335320">
                <a:tc>
                  <a:txBody>
                    <a:bodyPr/>
                    <a:lstStyle/>
                    <a:p>
                      <a:pPr algn="l" fontAlgn="ctr"/>
                      <a:r>
                        <a:rPr lang="en-US" sz="1600" b="1" dirty="0">
                          <a:effectLst/>
                        </a:rPr>
                        <a:t>7</a:t>
                      </a:r>
                    </a:p>
                  </a:txBody>
                  <a:tcPr anchor="ctr"/>
                </a:tc>
                <a:tc>
                  <a:txBody>
                    <a:bodyPr/>
                    <a:lstStyle/>
                    <a:p>
                      <a:pPr algn="l" fontAlgn="ctr"/>
                      <a:r>
                        <a:rPr lang="en-US" sz="1600" dirty="0">
                          <a:effectLst/>
                        </a:rPr>
                        <a:t>Film-Noir, Mystery, Thriller</a:t>
                      </a:r>
                    </a:p>
                  </a:txBody>
                  <a:tcPr anchor="ctr"/>
                </a:tc>
                <a:tc>
                  <a:txBody>
                    <a:bodyPr/>
                    <a:lstStyle/>
                    <a:p>
                      <a:pPr algn="l" fontAlgn="ctr"/>
                      <a:r>
                        <a:rPr lang="en-US" sz="1600" dirty="0">
                          <a:effectLst/>
                        </a:rPr>
                        <a:t>97.0</a:t>
                      </a:r>
                    </a:p>
                  </a:txBody>
                  <a:tcPr anchor="ctr"/>
                </a:tc>
                <a:extLst>
                  <a:ext uri="{0D108BD9-81ED-4DB2-BD59-A6C34878D82A}">
                    <a16:rowId xmlns:a16="http://schemas.microsoft.com/office/drawing/2014/main" val="1467495705"/>
                  </a:ext>
                </a:extLst>
              </a:tr>
              <a:tr h="335320">
                <a:tc>
                  <a:txBody>
                    <a:bodyPr/>
                    <a:lstStyle/>
                    <a:p>
                      <a:pPr algn="l" fontAlgn="ctr"/>
                      <a:r>
                        <a:rPr lang="en-US" sz="1600" b="1" dirty="0">
                          <a:effectLst/>
                        </a:rPr>
                        <a:t>8</a:t>
                      </a:r>
                    </a:p>
                  </a:txBody>
                  <a:tcPr anchor="ctr"/>
                </a:tc>
                <a:tc>
                  <a:txBody>
                    <a:bodyPr/>
                    <a:lstStyle/>
                    <a:p>
                      <a:pPr algn="l" fontAlgn="ctr"/>
                      <a:r>
                        <a:rPr lang="en-US" sz="1600" dirty="0">
                          <a:effectLst/>
                        </a:rPr>
                        <a:t>Film-Noir, Mystery</a:t>
                      </a:r>
                    </a:p>
                  </a:txBody>
                  <a:tcPr anchor="ctr"/>
                </a:tc>
                <a:tc>
                  <a:txBody>
                    <a:bodyPr/>
                    <a:lstStyle/>
                    <a:p>
                      <a:pPr algn="l" fontAlgn="ctr"/>
                      <a:r>
                        <a:rPr lang="en-US" sz="1600" dirty="0">
                          <a:effectLst/>
                        </a:rPr>
                        <a:t>96.0</a:t>
                      </a:r>
                    </a:p>
                  </a:txBody>
                  <a:tcPr anchor="ctr"/>
                </a:tc>
                <a:extLst>
                  <a:ext uri="{0D108BD9-81ED-4DB2-BD59-A6C34878D82A}">
                    <a16:rowId xmlns:a16="http://schemas.microsoft.com/office/drawing/2014/main" val="3358798820"/>
                  </a:ext>
                </a:extLst>
              </a:tr>
              <a:tr h="335320">
                <a:tc>
                  <a:txBody>
                    <a:bodyPr/>
                    <a:lstStyle/>
                    <a:p>
                      <a:pPr algn="l" fontAlgn="ctr"/>
                      <a:r>
                        <a:rPr lang="en-US" sz="1600" b="1" dirty="0">
                          <a:effectLst/>
                        </a:rPr>
                        <a:t>9</a:t>
                      </a:r>
                    </a:p>
                  </a:txBody>
                  <a:tcPr anchor="ctr"/>
                </a:tc>
                <a:tc>
                  <a:txBody>
                    <a:bodyPr/>
                    <a:lstStyle/>
                    <a:p>
                      <a:pPr algn="l" fontAlgn="ctr"/>
                      <a:r>
                        <a:rPr lang="en-US" sz="1600" dirty="0">
                          <a:effectLst/>
                        </a:rPr>
                        <a:t>Film-Noir, Thriller</a:t>
                      </a:r>
                    </a:p>
                  </a:txBody>
                  <a:tcPr anchor="ctr"/>
                </a:tc>
                <a:tc>
                  <a:txBody>
                    <a:bodyPr/>
                    <a:lstStyle/>
                    <a:p>
                      <a:pPr algn="l" fontAlgn="ctr"/>
                      <a:r>
                        <a:rPr lang="en-US" sz="1600" dirty="0">
                          <a:effectLst/>
                        </a:rPr>
                        <a:t>94.0</a:t>
                      </a:r>
                    </a:p>
                  </a:txBody>
                  <a:tcPr anchor="ctr"/>
                </a:tc>
                <a:extLst>
                  <a:ext uri="{0D108BD9-81ED-4DB2-BD59-A6C34878D82A}">
                    <a16:rowId xmlns:a16="http://schemas.microsoft.com/office/drawing/2014/main" val="4206905558"/>
                  </a:ext>
                </a:extLst>
              </a:tr>
              <a:tr h="335320">
                <a:tc>
                  <a:txBody>
                    <a:bodyPr/>
                    <a:lstStyle/>
                    <a:p>
                      <a:pPr algn="l" fontAlgn="ctr"/>
                      <a:r>
                        <a:rPr lang="en-US" sz="1600" b="1" dirty="0">
                          <a:effectLst/>
                        </a:rPr>
                        <a:t>10</a:t>
                      </a:r>
                    </a:p>
                  </a:txBody>
                  <a:tcPr anchor="ctr"/>
                </a:tc>
                <a:tc>
                  <a:txBody>
                    <a:bodyPr/>
                    <a:lstStyle/>
                    <a:p>
                      <a:pPr algn="l" fontAlgn="ctr"/>
                      <a:r>
                        <a:rPr lang="en-US" sz="1600" dirty="0">
                          <a:effectLst/>
                        </a:rPr>
                        <a:t>Animation, Drama, War</a:t>
                      </a:r>
                    </a:p>
                  </a:txBody>
                  <a:tcPr anchor="ctr"/>
                </a:tc>
                <a:tc>
                  <a:txBody>
                    <a:bodyPr/>
                    <a:lstStyle/>
                    <a:p>
                      <a:pPr algn="l" fontAlgn="ctr"/>
                      <a:r>
                        <a:rPr lang="en-US" sz="1600" dirty="0">
                          <a:effectLst/>
                        </a:rPr>
                        <a:t>94.0</a:t>
                      </a:r>
                    </a:p>
                  </a:txBody>
                  <a:tcPr anchor="ctr"/>
                </a:tc>
                <a:extLst>
                  <a:ext uri="{0D108BD9-81ED-4DB2-BD59-A6C34878D82A}">
                    <a16:rowId xmlns:a16="http://schemas.microsoft.com/office/drawing/2014/main" val="1437561941"/>
                  </a:ext>
                </a:extLst>
              </a:tr>
            </a:tbl>
          </a:graphicData>
        </a:graphic>
      </p:graphicFrame>
      <p:pic>
        <p:nvPicPr>
          <p:cNvPr id="12" name="Picture 11">
            <a:extLst>
              <a:ext uri="{FF2B5EF4-FFF2-40B4-BE49-F238E27FC236}">
                <a16:creationId xmlns:a16="http://schemas.microsoft.com/office/drawing/2014/main" id="{8C65B325-8D83-F8C8-9B48-06366AB97A3A}"/>
              </a:ext>
            </a:extLst>
          </p:cNvPr>
          <p:cNvPicPr>
            <a:picLocks noChangeAspect="1"/>
          </p:cNvPicPr>
          <p:nvPr/>
        </p:nvPicPr>
        <p:blipFill rotWithShape="1">
          <a:blip r:embed="rId2"/>
          <a:srcRect l="3521" t="32687" r="30804" b="3782"/>
          <a:stretch/>
        </p:blipFill>
        <p:spPr>
          <a:xfrm>
            <a:off x="429350" y="3973287"/>
            <a:ext cx="11333297" cy="2721426"/>
          </a:xfrm>
          <a:prstGeom prst="rect">
            <a:avLst/>
          </a:prstGeom>
        </p:spPr>
      </p:pic>
    </p:spTree>
    <p:extLst>
      <p:ext uri="{BB962C8B-B14F-4D97-AF65-F5344CB8AC3E}">
        <p14:creationId xmlns:p14="http://schemas.microsoft.com/office/powerpoint/2010/main" val="500892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A8C0-4739-7F6E-68A8-5EE40662B1CE}"/>
              </a:ext>
            </a:extLst>
          </p:cNvPr>
          <p:cNvSpPr>
            <a:spLocks noGrp="1"/>
          </p:cNvSpPr>
          <p:nvPr>
            <p:ph type="title"/>
          </p:nvPr>
        </p:nvSpPr>
        <p:spPr>
          <a:xfrm>
            <a:off x="919119" y="196669"/>
            <a:ext cx="10353761" cy="870131"/>
          </a:xfrm>
        </p:spPr>
        <p:txBody>
          <a:bodyPr/>
          <a:lstStyle/>
          <a:p>
            <a:r>
              <a:rPr lang="en-US" dirty="0"/>
              <a:t>conclusion</a:t>
            </a:r>
          </a:p>
        </p:txBody>
      </p:sp>
      <p:sp>
        <p:nvSpPr>
          <p:cNvPr id="3" name="Content Placeholder 2">
            <a:extLst>
              <a:ext uri="{FF2B5EF4-FFF2-40B4-BE49-F238E27FC236}">
                <a16:creationId xmlns:a16="http://schemas.microsoft.com/office/drawing/2014/main" id="{31F3DD22-0270-C98F-8B57-6ECE291518CB}"/>
              </a:ext>
            </a:extLst>
          </p:cNvPr>
          <p:cNvSpPr>
            <a:spLocks noGrp="1"/>
          </p:cNvSpPr>
          <p:nvPr>
            <p:ph idx="1"/>
          </p:nvPr>
        </p:nvSpPr>
        <p:spPr>
          <a:xfrm>
            <a:off x="431800" y="1328056"/>
            <a:ext cx="11328400" cy="5148943"/>
          </a:xfrm>
        </p:spPr>
        <p:txBody>
          <a:bodyPr/>
          <a:lstStyle/>
          <a:p>
            <a:r>
              <a:rPr lang="en-US" dirty="0"/>
              <a:t>Most movies are 'U' certified suitable for all ages.</a:t>
            </a:r>
          </a:p>
          <a:p>
            <a:r>
              <a:rPr lang="en-US" dirty="0"/>
              <a:t>TV-14 certificate has the highest rating.</a:t>
            </a:r>
          </a:p>
          <a:p>
            <a:r>
              <a:rPr lang="en-US" dirty="0"/>
              <a:t>Movies with 'Animation,Drama,War' genre received most rating.</a:t>
            </a:r>
          </a:p>
          <a:p>
            <a:r>
              <a:rPr lang="en-US" dirty="0"/>
              <a:t>Movies whose genre 'Mystery, Romance, Thriller' achieved higher meta score.</a:t>
            </a:r>
          </a:p>
          <a:p>
            <a:r>
              <a:rPr lang="en-US" dirty="0"/>
              <a:t> Movies whose genre 'Action, Adventure, Sci-Fi' achieve the most earnings.</a:t>
            </a:r>
          </a:p>
          <a:p>
            <a:r>
              <a:rPr lang="en-US" dirty="0"/>
              <a:t>Movies whose certificates 'UA' achieved more earnings.</a:t>
            </a:r>
          </a:p>
          <a:p>
            <a:r>
              <a:rPr lang="en-US" dirty="0"/>
              <a:t>There is strong relation between Runtime and the rating of movie.</a:t>
            </a:r>
          </a:p>
          <a:p>
            <a:r>
              <a:rPr lang="en-US" dirty="0"/>
              <a:t>Approximately the higher meta score movie gain the higher earnings.</a:t>
            </a:r>
          </a:p>
          <a:p>
            <a:r>
              <a:rPr lang="en-US" dirty="0"/>
              <a:t>There's a week positive relationship between IMDB rating and earnings of the movie.</a:t>
            </a:r>
          </a:p>
        </p:txBody>
      </p:sp>
    </p:spTree>
    <p:extLst>
      <p:ext uri="{BB962C8B-B14F-4D97-AF65-F5344CB8AC3E}">
        <p14:creationId xmlns:p14="http://schemas.microsoft.com/office/powerpoint/2010/main" val="3433339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ED8CA-BAF7-6A6C-B8B6-FA0EA9D6F76C}"/>
              </a:ext>
            </a:extLst>
          </p:cNvPr>
          <p:cNvSpPr>
            <a:spLocks noGrp="1"/>
          </p:cNvSpPr>
          <p:nvPr>
            <p:ph type="title"/>
          </p:nvPr>
        </p:nvSpPr>
        <p:spPr>
          <a:xfrm>
            <a:off x="913795" y="162560"/>
            <a:ext cx="10353761" cy="784497"/>
          </a:xfrm>
        </p:spPr>
        <p:txBody>
          <a:bodyPr/>
          <a:lstStyle/>
          <a:p>
            <a:r>
              <a:rPr lang="en-US" dirty="0"/>
              <a:t>Future steps</a:t>
            </a:r>
          </a:p>
        </p:txBody>
      </p:sp>
      <p:sp>
        <p:nvSpPr>
          <p:cNvPr id="3" name="Content Placeholder 2">
            <a:extLst>
              <a:ext uri="{FF2B5EF4-FFF2-40B4-BE49-F238E27FC236}">
                <a16:creationId xmlns:a16="http://schemas.microsoft.com/office/drawing/2014/main" id="{DE694205-3F6E-745D-2EF0-9EE15A94B47A}"/>
              </a:ext>
            </a:extLst>
          </p:cNvPr>
          <p:cNvSpPr>
            <a:spLocks noGrp="1"/>
          </p:cNvSpPr>
          <p:nvPr>
            <p:ph idx="1"/>
          </p:nvPr>
        </p:nvSpPr>
        <p:spPr>
          <a:xfrm>
            <a:off x="467360" y="1121229"/>
            <a:ext cx="11257280" cy="5290457"/>
          </a:xfrm>
        </p:spPr>
        <p:txBody>
          <a:bodyPr>
            <a:normAutofit lnSpcReduction="10000"/>
          </a:bodyPr>
          <a:lstStyle/>
          <a:p>
            <a:r>
              <a:rPr lang="en-US" dirty="0"/>
              <a:t>The current model is good in terms of recommending the similar movies in terms of Plot, Genres, Directors.</a:t>
            </a:r>
          </a:p>
          <a:p>
            <a:r>
              <a:rPr lang="en-US" dirty="0"/>
              <a:t>The further additional improvement can be achieved by developing a versatile and robust  model like recommending : </a:t>
            </a:r>
          </a:p>
          <a:p>
            <a:pPr marL="457200" indent="-457200">
              <a:buFont typeface="+mj-lt"/>
              <a:buAutoNum type="arabicParenR"/>
            </a:pPr>
            <a:r>
              <a:rPr lang="en-US" dirty="0"/>
              <a:t>movies based on Cast </a:t>
            </a:r>
          </a:p>
          <a:p>
            <a:pPr marL="457200" indent="-457200">
              <a:buFont typeface="+mj-lt"/>
              <a:buAutoNum type="arabicParenR"/>
            </a:pPr>
            <a:r>
              <a:rPr lang="en-US" dirty="0"/>
              <a:t>movies based on Rating</a:t>
            </a:r>
          </a:p>
          <a:p>
            <a:pPr marL="457200" indent="-457200">
              <a:buFont typeface="+mj-lt"/>
              <a:buAutoNum type="arabicParenR"/>
            </a:pPr>
            <a:r>
              <a:rPr lang="en-US" dirty="0"/>
              <a:t>movies based on Certificates</a:t>
            </a:r>
          </a:p>
          <a:p>
            <a:pPr marL="457200" indent="-457200">
              <a:buFont typeface="+mj-lt"/>
              <a:buAutoNum type="arabicParenR"/>
            </a:pPr>
            <a:r>
              <a:rPr lang="en-US" dirty="0"/>
              <a:t>movies based on Released Year</a:t>
            </a:r>
          </a:p>
          <a:p>
            <a:pPr marL="457200" indent="-457200">
              <a:buFont typeface="+mj-lt"/>
              <a:buAutoNum type="arabicParenR"/>
            </a:pPr>
            <a:r>
              <a:rPr lang="en-US" dirty="0"/>
              <a:t>movies based Revenue  </a:t>
            </a:r>
          </a:p>
          <a:p>
            <a:pPr marL="457200" indent="-457200">
              <a:buFont typeface="+mj-lt"/>
              <a:buAutoNum type="arabicParenR"/>
            </a:pPr>
            <a:r>
              <a:rPr lang="en-US" dirty="0"/>
              <a:t>movies based on Runtime</a:t>
            </a:r>
          </a:p>
          <a:p>
            <a:r>
              <a:rPr lang="en-US" dirty="0"/>
              <a:t>Finally implementing some front-end deployment of the model with some web application and pleasing UI/UX visuals.</a:t>
            </a:r>
          </a:p>
        </p:txBody>
      </p:sp>
    </p:spTree>
    <p:extLst>
      <p:ext uri="{BB962C8B-B14F-4D97-AF65-F5344CB8AC3E}">
        <p14:creationId xmlns:p14="http://schemas.microsoft.com/office/powerpoint/2010/main" val="41356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55D39-08C1-9ED7-9313-58ED30E2C275}"/>
              </a:ext>
            </a:extLst>
          </p:cNvPr>
          <p:cNvSpPr>
            <a:spLocks noGrp="1"/>
          </p:cNvSpPr>
          <p:nvPr>
            <p:ph type="title"/>
          </p:nvPr>
        </p:nvSpPr>
        <p:spPr>
          <a:xfrm>
            <a:off x="913796" y="233680"/>
            <a:ext cx="10353761" cy="800463"/>
          </a:xfrm>
        </p:spPr>
        <p:txBody>
          <a:bodyPr/>
          <a:lstStyle/>
          <a:p>
            <a:r>
              <a:rPr lang="en-US" dirty="0"/>
              <a:t>references</a:t>
            </a:r>
          </a:p>
        </p:txBody>
      </p:sp>
      <p:sp>
        <p:nvSpPr>
          <p:cNvPr id="3" name="Content Placeholder 2">
            <a:extLst>
              <a:ext uri="{FF2B5EF4-FFF2-40B4-BE49-F238E27FC236}">
                <a16:creationId xmlns:a16="http://schemas.microsoft.com/office/drawing/2014/main" id="{D427C257-A6AF-6372-A9FC-3A2098B5C49B}"/>
              </a:ext>
            </a:extLst>
          </p:cNvPr>
          <p:cNvSpPr>
            <a:spLocks noGrp="1"/>
          </p:cNvSpPr>
          <p:nvPr>
            <p:ph idx="1"/>
          </p:nvPr>
        </p:nvSpPr>
        <p:spPr>
          <a:xfrm>
            <a:off x="497840" y="1197430"/>
            <a:ext cx="11226800" cy="5172890"/>
          </a:xfrm>
        </p:spPr>
        <p:txBody>
          <a:bodyPr/>
          <a:lstStyle/>
          <a:p>
            <a:r>
              <a:rPr lang="en-US" dirty="0"/>
              <a:t>The primary references include:</a:t>
            </a:r>
          </a:p>
          <a:p>
            <a:pPr>
              <a:buFont typeface="Wingdings" panose="05000000000000000000" pitchFamily="2" charset="2"/>
              <a:buChar char="Ø"/>
            </a:pPr>
            <a:r>
              <a:rPr lang="en-US" dirty="0"/>
              <a:t> Kaggle website for dataset and EDA</a:t>
            </a:r>
          </a:p>
          <a:p>
            <a:pPr>
              <a:buFont typeface="Wingdings" panose="05000000000000000000" pitchFamily="2" charset="2"/>
              <a:buChar char="Ø"/>
            </a:pPr>
            <a:r>
              <a:rPr lang="en-US" dirty="0"/>
              <a:t> GPT model for data analysis</a:t>
            </a:r>
          </a:p>
          <a:p>
            <a:pPr>
              <a:buFont typeface="Wingdings" panose="05000000000000000000" pitchFamily="2" charset="2"/>
              <a:buChar char="Ø"/>
            </a:pPr>
            <a:r>
              <a:rPr lang="en-US" dirty="0"/>
              <a:t> Study material </a:t>
            </a:r>
          </a:p>
          <a:p>
            <a:pPr>
              <a:buFont typeface="Wingdings" panose="05000000000000000000" pitchFamily="2" charset="2"/>
              <a:buChar char="Ø"/>
            </a:pPr>
            <a:r>
              <a:rPr lang="en-US" dirty="0"/>
              <a:t> Google search</a:t>
            </a:r>
          </a:p>
          <a:p>
            <a:pPr>
              <a:buFont typeface="Wingdings" panose="05000000000000000000" pitchFamily="2" charset="2"/>
              <a:buChar char="Ø"/>
            </a:pPr>
            <a:r>
              <a:rPr lang="en-US" dirty="0"/>
              <a:t> YouTube for some additional concepts.</a:t>
            </a:r>
          </a:p>
        </p:txBody>
      </p:sp>
    </p:spTree>
    <p:extLst>
      <p:ext uri="{BB962C8B-B14F-4D97-AF65-F5344CB8AC3E}">
        <p14:creationId xmlns:p14="http://schemas.microsoft.com/office/powerpoint/2010/main" val="2087922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F3CDE-A02F-E55C-1F61-25D78285B31E}"/>
              </a:ext>
            </a:extLst>
          </p:cNvPr>
          <p:cNvSpPr>
            <a:spLocks noGrp="1"/>
          </p:cNvSpPr>
          <p:nvPr>
            <p:ph type="title"/>
          </p:nvPr>
        </p:nvSpPr>
        <p:spPr>
          <a:xfrm>
            <a:off x="913795" y="203201"/>
            <a:ext cx="10353761" cy="885370"/>
          </a:xfrm>
        </p:spPr>
        <p:txBody>
          <a:bodyPr/>
          <a:lstStyle/>
          <a:p>
            <a:r>
              <a:rPr lang="en-US" dirty="0"/>
              <a:t>Contact information</a:t>
            </a:r>
          </a:p>
        </p:txBody>
      </p:sp>
      <p:sp>
        <p:nvSpPr>
          <p:cNvPr id="3" name="Content Placeholder 2">
            <a:extLst>
              <a:ext uri="{FF2B5EF4-FFF2-40B4-BE49-F238E27FC236}">
                <a16:creationId xmlns:a16="http://schemas.microsoft.com/office/drawing/2014/main" id="{1BEAE67E-4114-657F-1734-FEBA594D5F67}"/>
              </a:ext>
            </a:extLst>
          </p:cNvPr>
          <p:cNvSpPr>
            <a:spLocks noGrp="1"/>
          </p:cNvSpPr>
          <p:nvPr>
            <p:ph idx="1"/>
          </p:nvPr>
        </p:nvSpPr>
        <p:spPr>
          <a:xfrm>
            <a:off x="447040" y="1404257"/>
            <a:ext cx="11308080" cy="5027022"/>
          </a:xfrm>
        </p:spPr>
        <p:txBody>
          <a:bodyPr/>
          <a:lstStyle/>
          <a:p>
            <a:r>
              <a:rPr lang="en-US" dirty="0"/>
              <a:t>Name :  Atharva Shinde</a:t>
            </a:r>
          </a:p>
          <a:p>
            <a:r>
              <a:rPr lang="en-US" dirty="0"/>
              <a:t>Email ID :  </a:t>
            </a:r>
            <a:r>
              <a:rPr lang="en-US" dirty="0">
                <a:hlinkClick r:id="rId2"/>
              </a:rPr>
              <a:t>atharva.shinde@gmail.com</a:t>
            </a:r>
            <a:endParaRPr lang="en-US" dirty="0"/>
          </a:p>
          <a:p>
            <a:r>
              <a:rPr lang="en-US" dirty="0"/>
              <a:t>Contact no. :  +91 9137391904</a:t>
            </a:r>
          </a:p>
        </p:txBody>
      </p:sp>
    </p:spTree>
    <p:extLst>
      <p:ext uri="{BB962C8B-B14F-4D97-AF65-F5344CB8AC3E}">
        <p14:creationId xmlns:p14="http://schemas.microsoft.com/office/powerpoint/2010/main" val="2600608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B3EE-725C-4021-0FDA-5C55A845E102}"/>
              </a:ext>
            </a:extLst>
          </p:cNvPr>
          <p:cNvSpPr>
            <a:spLocks noGrp="1"/>
          </p:cNvSpPr>
          <p:nvPr>
            <p:ph type="title"/>
          </p:nvPr>
        </p:nvSpPr>
        <p:spPr>
          <a:xfrm>
            <a:off x="913795" y="81281"/>
            <a:ext cx="10353761" cy="792479"/>
          </a:xfrm>
        </p:spPr>
        <p:txBody>
          <a:bodyPr/>
          <a:lstStyle/>
          <a:p>
            <a:r>
              <a:rPr lang="en-US" dirty="0"/>
              <a:t>INTRODUCTION</a:t>
            </a:r>
          </a:p>
        </p:txBody>
      </p:sp>
      <p:sp>
        <p:nvSpPr>
          <p:cNvPr id="3" name="Content Placeholder 2">
            <a:extLst>
              <a:ext uri="{FF2B5EF4-FFF2-40B4-BE49-F238E27FC236}">
                <a16:creationId xmlns:a16="http://schemas.microsoft.com/office/drawing/2014/main" id="{16FB0256-768E-CB12-79B2-6E2A2FC9A8C4}"/>
              </a:ext>
            </a:extLst>
          </p:cNvPr>
          <p:cNvSpPr>
            <a:spLocks noGrp="1"/>
          </p:cNvSpPr>
          <p:nvPr>
            <p:ph idx="1"/>
          </p:nvPr>
        </p:nvSpPr>
        <p:spPr>
          <a:xfrm>
            <a:off x="508000" y="873760"/>
            <a:ext cx="11176000" cy="5709920"/>
          </a:xfrm>
        </p:spPr>
        <p:txBody>
          <a:bodyPr/>
          <a:lstStyle/>
          <a:p>
            <a:r>
              <a:rPr lang="en-US" dirty="0"/>
              <a:t>The dataset  selected for the recommendation  system was the ‘IMDb top 1000’ which was in </a:t>
            </a:r>
          </a:p>
          <a:p>
            <a:pPr marL="0" indent="0">
              <a:buNone/>
            </a:pPr>
            <a:r>
              <a:rPr lang="en-US" dirty="0"/>
              <a:t>    CSV format. </a:t>
            </a:r>
          </a:p>
          <a:p>
            <a:r>
              <a:rPr lang="en-US" dirty="0"/>
              <a:t>This dataset consist of the top most rated </a:t>
            </a:r>
          </a:p>
          <a:p>
            <a:pPr marL="0" indent="0">
              <a:buNone/>
            </a:pPr>
            <a:r>
              <a:rPr lang="en-US" dirty="0"/>
              <a:t>    movies with a variety of geographic origin</a:t>
            </a:r>
          </a:p>
          <a:p>
            <a:pPr marL="0" indent="0">
              <a:buNone/>
            </a:pPr>
            <a:r>
              <a:rPr lang="en-US" dirty="0"/>
              <a:t>    and vivid Genres making it the most suitable</a:t>
            </a:r>
          </a:p>
          <a:p>
            <a:pPr marL="0" indent="0">
              <a:buNone/>
            </a:pPr>
            <a:r>
              <a:rPr lang="en-US" dirty="0"/>
              <a:t>    dataset for  movie lover  folks.</a:t>
            </a:r>
          </a:p>
          <a:p>
            <a:r>
              <a:rPr lang="en-US" dirty="0"/>
              <a:t>Moreover, it consists of ratings stated by IMDB</a:t>
            </a:r>
          </a:p>
          <a:p>
            <a:pPr marL="0" indent="0">
              <a:buNone/>
            </a:pPr>
            <a:r>
              <a:rPr lang="en-US" dirty="0"/>
              <a:t>    known as ‘International Movie Database System’</a:t>
            </a:r>
          </a:p>
          <a:p>
            <a:pPr marL="0" indent="0">
              <a:buNone/>
            </a:pPr>
            <a:r>
              <a:rPr lang="en-US" dirty="0"/>
              <a:t>    which doesn't left any issues in terms of authenticity.</a:t>
            </a:r>
          </a:p>
          <a:p>
            <a:r>
              <a:rPr lang="en-US" dirty="0"/>
              <a:t>The link for the dataset: </a:t>
            </a:r>
            <a:r>
              <a:rPr lang="en-US" dirty="0">
                <a:hlinkClick r:id="rId2"/>
              </a:rPr>
              <a:t>https://www.kaggle.com/datasets/harshitshankhdhar/imdb-dataset-of-top-1000-movies-and-tv-shows</a:t>
            </a:r>
            <a:endParaRPr lang="en-US" dirty="0"/>
          </a:p>
          <a:p>
            <a:endParaRPr lang="en-US" dirty="0"/>
          </a:p>
          <a:p>
            <a:pPr marL="0" indent="0">
              <a:buNone/>
            </a:pPr>
            <a:endParaRPr lang="en-US" dirty="0"/>
          </a:p>
          <a:p>
            <a:pPr marL="0" indent="0">
              <a:buNone/>
            </a:pPr>
            <a:endParaRPr lang="en-US" dirty="0"/>
          </a:p>
          <a:p>
            <a:endParaRPr lang="en-US" dirty="0"/>
          </a:p>
        </p:txBody>
      </p:sp>
      <p:pic>
        <p:nvPicPr>
          <p:cNvPr id="6" name="Picture 5">
            <a:extLst>
              <a:ext uri="{FF2B5EF4-FFF2-40B4-BE49-F238E27FC236}">
                <a16:creationId xmlns:a16="http://schemas.microsoft.com/office/drawing/2014/main" id="{24555252-8925-3451-85B3-4D667533E338}"/>
              </a:ext>
            </a:extLst>
          </p:cNvPr>
          <p:cNvPicPr>
            <a:picLocks noChangeAspect="1"/>
          </p:cNvPicPr>
          <p:nvPr/>
        </p:nvPicPr>
        <p:blipFill>
          <a:blip r:embed="rId3"/>
          <a:stretch>
            <a:fillRect/>
          </a:stretch>
        </p:blipFill>
        <p:spPr>
          <a:xfrm>
            <a:off x="6512560" y="1406165"/>
            <a:ext cx="4997450" cy="3440155"/>
          </a:xfrm>
          <a:prstGeom prst="rect">
            <a:avLst/>
          </a:prstGeom>
        </p:spPr>
      </p:pic>
      <p:pic>
        <p:nvPicPr>
          <p:cNvPr id="8" name="Picture 7">
            <a:extLst>
              <a:ext uri="{FF2B5EF4-FFF2-40B4-BE49-F238E27FC236}">
                <a16:creationId xmlns:a16="http://schemas.microsoft.com/office/drawing/2014/main" id="{A19DEBFB-3650-0456-F0BD-B2627FD7FFAF}"/>
              </a:ext>
            </a:extLst>
          </p:cNvPr>
          <p:cNvPicPr>
            <a:picLocks noChangeAspect="1"/>
          </p:cNvPicPr>
          <p:nvPr/>
        </p:nvPicPr>
        <p:blipFill rotWithShape="1">
          <a:blip r:embed="rId4"/>
          <a:srcRect l="34407" t="24295" r="36679" b="22578"/>
          <a:stretch/>
        </p:blipFill>
        <p:spPr>
          <a:xfrm>
            <a:off x="6634480" y="3901440"/>
            <a:ext cx="1971040" cy="812800"/>
          </a:xfrm>
          <a:prstGeom prst="rect">
            <a:avLst/>
          </a:prstGeom>
        </p:spPr>
      </p:pic>
    </p:spTree>
    <p:extLst>
      <p:ext uri="{BB962C8B-B14F-4D97-AF65-F5344CB8AC3E}">
        <p14:creationId xmlns:p14="http://schemas.microsoft.com/office/powerpoint/2010/main" val="2926214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D25E8-A261-E7F0-8F9C-BA2E3B506071}"/>
              </a:ext>
            </a:extLst>
          </p:cNvPr>
          <p:cNvSpPr>
            <a:spLocks noGrp="1"/>
          </p:cNvSpPr>
          <p:nvPr>
            <p:ph type="title"/>
          </p:nvPr>
        </p:nvSpPr>
        <p:spPr>
          <a:xfrm>
            <a:off x="913795" y="172721"/>
            <a:ext cx="10353761" cy="719908"/>
          </a:xfrm>
        </p:spPr>
        <p:txBody>
          <a:bodyPr/>
          <a:lstStyle/>
          <a:p>
            <a:r>
              <a:rPr lang="en-US" dirty="0"/>
              <a:t>Problem statement</a:t>
            </a:r>
          </a:p>
        </p:txBody>
      </p:sp>
      <p:sp>
        <p:nvSpPr>
          <p:cNvPr id="3" name="Content Placeholder 2">
            <a:extLst>
              <a:ext uri="{FF2B5EF4-FFF2-40B4-BE49-F238E27FC236}">
                <a16:creationId xmlns:a16="http://schemas.microsoft.com/office/drawing/2014/main" id="{C1E87119-49AB-7498-8FA1-3EDB02F8BB66}"/>
              </a:ext>
            </a:extLst>
          </p:cNvPr>
          <p:cNvSpPr>
            <a:spLocks noGrp="1"/>
          </p:cNvSpPr>
          <p:nvPr>
            <p:ph idx="1"/>
          </p:nvPr>
        </p:nvSpPr>
        <p:spPr>
          <a:xfrm>
            <a:off x="487680" y="1097280"/>
            <a:ext cx="11176000" cy="5334000"/>
          </a:xfrm>
        </p:spPr>
        <p:txBody>
          <a:bodyPr/>
          <a:lstStyle/>
          <a:p>
            <a:r>
              <a:rPr lang="en-US" dirty="0"/>
              <a:t>In todays hectic world, everyone wants to peacefully transition for some time into an imaginary peaceful world. Cinema i.e. movies is one of the medium for people to disconnect through this materialistic world.</a:t>
            </a:r>
          </a:p>
          <a:p>
            <a:r>
              <a:rPr lang="en-US" dirty="0"/>
              <a:t>The solution for this problem is to cater the people with a better movie recommendation system. A better movie recommendation system results into increase rate of  </a:t>
            </a:r>
            <a:r>
              <a:rPr lang="en-US" dirty="0" err="1"/>
              <a:t>satisfacation</a:t>
            </a:r>
            <a:r>
              <a:rPr lang="en-US" dirty="0"/>
              <a:t> among the audience.</a:t>
            </a:r>
          </a:p>
          <a:p>
            <a:r>
              <a:rPr lang="en-US" dirty="0"/>
              <a:t>The more satisfied the audience will be the more will be the audience retention resulting into the successful increment of the business. </a:t>
            </a:r>
          </a:p>
          <a:p>
            <a:r>
              <a:rPr lang="en-US" dirty="0"/>
              <a:t>The recommendation system is a Classification model which comes under the Unsupervised Machine Learning category. So Natural Language Processing NLP based movies recommendation system will be the favorable choice for this problems solution.</a:t>
            </a:r>
          </a:p>
          <a:p>
            <a:endParaRPr lang="en-US" dirty="0"/>
          </a:p>
        </p:txBody>
      </p:sp>
    </p:spTree>
    <p:extLst>
      <p:ext uri="{BB962C8B-B14F-4D97-AF65-F5344CB8AC3E}">
        <p14:creationId xmlns:p14="http://schemas.microsoft.com/office/powerpoint/2010/main" val="155022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CEBF5-17C8-B36A-940C-077E7C5639E6}"/>
              </a:ext>
            </a:extLst>
          </p:cNvPr>
          <p:cNvSpPr>
            <a:spLocks noGrp="1"/>
          </p:cNvSpPr>
          <p:nvPr>
            <p:ph type="title"/>
          </p:nvPr>
        </p:nvSpPr>
        <p:spPr>
          <a:xfrm>
            <a:off x="436880" y="0"/>
            <a:ext cx="11247119" cy="955041"/>
          </a:xfrm>
        </p:spPr>
        <p:txBody>
          <a:bodyPr/>
          <a:lstStyle/>
          <a:p>
            <a:r>
              <a:rPr lang="en-US" dirty="0"/>
              <a:t>Data overview</a:t>
            </a:r>
          </a:p>
        </p:txBody>
      </p:sp>
      <p:sp>
        <p:nvSpPr>
          <p:cNvPr id="3" name="Content Placeholder 2">
            <a:extLst>
              <a:ext uri="{FF2B5EF4-FFF2-40B4-BE49-F238E27FC236}">
                <a16:creationId xmlns:a16="http://schemas.microsoft.com/office/drawing/2014/main" id="{2D07D5A3-0F5A-843E-79AD-7A19C4E80DB1}"/>
              </a:ext>
            </a:extLst>
          </p:cNvPr>
          <p:cNvSpPr>
            <a:spLocks noGrp="1"/>
          </p:cNvSpPr>
          <p:nvPr>
            <p:ph idx="1"/>
          </p:nvPr>
        </p:nvSpPr>
        <p:spPr>
          <a:xfrm>
            <a:off x="436880" y="955041"/>
            <a:ext cx="11247119" cy="5709918"/>
          </a:xfrm>
        </p:spPr>
        <p:txBody>
          <a:bodyPr>
            <a:normAutofit fontScale="25000" lnSpcReduction="20000"/>
          </a:bodyPr>
          <a:lstStyle/>
          <a:p>
            <a:pPr algn="l" fontAlgn="base"/>
            <a:r>
              <a:rPr lang="en-US" sz="8000" b="1" i="0" dirty="0">
                <a:effectLst/>
              </a:rPr>
              <a:t>Data</a:t>
            </a:r>
            <a:r>
              <a:rPr lang="en-US" sz="8000" b="0" i="0" dirty="0">
                <a:effectLst/>
              </a:rPr>
              <a:t>: 1000 inputs * 15 features</a:t>
            </a:r>
          </a:p>
          <a:p>
            <a:pPr algn="l" fontAlgn="base">
              <a:buFont typeface="Arial" panose="020B0604020202020204" pitchFamily="34" charset="0"/>
              <a:buChar char="•"/>
            </a:pPr>
            <a:r>
              <a:rPr lang="en-US" sz="8000" b="1" i="0" dirty="0">
                <a:effectLst/>
              </a:rPr>
              <a:t>Series Title</a:t>
            </a:r>
            <a:r>
              <a:rPr lang="en-US" sz="8000" b="0" i="0" dirty="0">
                <a:effectLst/>
              </a:rPr>
              <a:t> </a:t>
            </a:r>
            <a:r>
              <a:rPr lang="en-US" sz="8000" dirty="0">
                <a:effectLst/>
              </a:rPr>
              <a:t>-</a:t>
            </a:r>
            <a:r>
              <a:rPr lang="en-US" sz="8000" b="0" i="0" dirty="0">
                <a:effectLst/>
              </a:rPr>
              <a:t> Name of the movie</a:t>
            </a:r>
          </a:p>
          <a:p>
            <a:pPr algn="l" fontAlgn="base">
              <a:buFont typeface="Arial" panose="020B0604020202020204" pitchFamily="34" charset="0"/>
              <a:buChar char="•"/>
            </a:pPr>
            <a:r>
              <a:rPr lang="en-US" sz="8000" b="1" i="0" dirty="0">
                <a:effectLst/>
              </a:rPr>
              <a:t>Released Year </a:t>
            </a:r>
            <a:r>
              <a:rPr lang="en-US" sz="8000" b="0" i="0" dirty="0">
                <a:effectLst/>
              </a:rPr>
              <a:t>- Year at which that movie released</a:t>
            </a:r>
          </a:p>
          <a:p>
            <a:pPr algn="l" fontAlgn="base">
              <a:buFont typeface="Arial" panose="020B0604020202020204" pitchFamily="34" charset="0"/>
              <a:buChar char="•"/>
            </a:pPr>
            <a:r>
              <a:rPr lang="en-US" sz="8000" b="1" i="0" dirty="0">
                <a:effectLst/>
              </a:rPr>
              <a:t>Certificate</a:t>
            </a:r>
            <a:r>
              <a:rPr lang="en-US" sz="8000" b="0" i="0" dirty="0">
                <a:effectLst/>
              </a:rPr>
              <a:t> - Certificate earned by that movie</a:t>
            </a:r>
          </a:p>
          <a:p>
            <a:pPr algn="l" fontAlgn="base">
              <a:buFont typeface="Arial" panose="020B0604020202020204" pitchFamily="34" charset="0"/>
              <a:buChar char="•"/>
            </a:pPr>
            <a:r>
              <a:rPr lang="en-US" sz="8000" b="1" i="0" dirty="0">
                <a:effectLst/>
              </a:rPr>
              <a:t>Runtime</a:t>
            </a:r>
            <a:r>
              <a:rPr lang="en-US" sz="8000" b="0" i="0" dirty="0">
                <a:effectLst/>
              </a:rPr>
              <a:t> - Total runtime of the movie</a:t>
            </a:r>
          </a:p>
          <a:p>
            <a:pPr algn="l" fontAlgn="base">
              <a:buFont typeface="Arial" panose="020B0604020202020204" pitchFamily="34" charset="0"/>
              <a:buChar char="•"/>
            </a:pPr>
            <a:r>
              <a:rPr lang="en-US" sz="8000" b="1" i="0" dirty="0">
                <a:effectLst/>
              </a:rPr>
              <a:t>Genre</a:t>
            </a:r>
            <a:r>
              <a:rPr lang="en-US" sz="8000" b="0" i="0" dirty="0">
                <a:effectLst/>
              </a:rPr>
              <a:t> - Genre of the movie</a:t>
            </a:r>
          </a:p>
          <a:p>
            <a:pPr algn="l" fontAlgn="base">
              <a:buFont typeface="Arial" panose="020B0604020202020204" pitchFamily="34" charset="0"/>
              <a:buChar char="•"/>
            </a:pPr>
            <a:r>
              <a:rPr lang="en-US" sz="8000" b="1" i="0" dirty="0">
                <a:effectLst/>
              </a:rPr>
              <a:t>IMDb Rating</a:t>
            </a:r>
            <a:r>
              <a:rPr lang="en-US" sz="8000" b="0" i="0" dirty="0">
                <a:effectLst/>
              </a:rPr>
              <a:t> - Rating of the movie at IMDB site</a:t>
            </a:r>
          </a:p>
          <a:p>
            <a:pPr algn="l" fontAlgn="base">
              <a:buFont typeface="Arial" panose="020B0604020202020204" pitchFamily="34" charset="0"/>
              <a:buChar char="•"/>
            </a:pPr>
            <a:r>
              <a:rPr lang="en-US" sz="8000" b="1" i="0" dirty="0">
                <a:effectLst/>
              </a:rPr>
              <a:t>Overview</a:t>
            </a:r>
            <a:r>
              <a:rPr lang="en-US" sz="8000" b="0" i="0" dirty="0">
                <a:effectLst/>
              </a:rPr>
              <a:t> - mini story/ summary</a:t>
            </a:r>
          </a:p>
          <a:p>
            <a:pPr algn="l" fontAlgn="base">
              <a:buFont typeface="Arial" panose="020B0604020202020204" pitchFamily="34" charset="0"/>
              <a:buChar char="•"/>
            </a:pPr>
            <a:r>
              <a:rPr lang="en-US" sz="8000" b="1" i="0" dirty="0">
                <a:effectLst/>
              </a:rPr>
              <a:t>Meta score</a:t>
            </a:r>
            <a:r>
              <a:rPr lang="en-US" sz="8000" b="0" i="0" dirty="0">
                <a:effectLst/>
              </a:rPr>
              <a:t> - Score earned by the movie</a:t>
            </a:r>
          </a:p>
          <a:p>
            <a:pPr algn="l" fontAlgn="base">
              <a:buFont typeface="Arial" panose="020B0604020202020204" pitchFamily="34" charset="0"/>
              <a:buChar char="•"/>
            </a:pPr>
            <a:r>
              <a:rPr lang="en-US" sz="8000" b="1" i="0" dirty="0">
                <a:effectLst/>
              </a:rPr>
              <a:t>Director</a:t>
            </a:r>
            <a:r>
              <a:rPr lang="en-US" sz="8000" b="0" i="0" dirty="0">
                <a:effectLst/>
              </a:rPr>
              <a:t> - Name of the Director</a:t>
            </a:r>
          </a:p>
          <a:p>
            <a:pPr algn="l" fontAlgn="base">
              <a:buFont typeface="Arial" panose="020B0604020202020204" pitchFamily="34" charset="0"/>
              <a:buChar char="•"/>
            </a:pPr>
            <a:r>
              <a:rPr lang="en-US" sz="8000" b="1" i="0" dirty="0">
                <a:effectLst/>
              </a:rPr>
              <a:t>Star1,Star2,Star3,Star4</a:t>
            </a:r>
            <a:r>
              <a:rPr lang="en-US" sz="8000" b="0" i="0" dirty="0">
                <a:effectLst/>
              </a:rPr>
              <a:t> - Name of the Stars</a:t>
            </a:r>
          </a:p>
          <a:p>
            <a:pPr algn="l" fontAlgn="base">
              <a:buFont typeface="Arial" panose="020B0604020202020204" pitchFamily="34" charset="0"/>
              <a:buChar char="•"/>
            </a:pPr>
            <a:r>
              <a:rPr lang="en-US" sz="8000" b="1" i="0" dirty="0">
                <a:effectLst/>
              </a:rPr>
              <a:t>No of votes</a:t>
            </a:r>
            <a:r>
              <a:rPr lang="en-US" sz="8000" b="0" i="0" dirty="0">
                <a:effectLst/>
              </a:rPr>
              <a:t> - Total number of votes</a:t>
            </a:r>
          </a:p>
          <a:p>
            <a:pPr algn="l" fontAlgn="base">
              <a:buFont typeface="Arial" panose="020B0604020202020204" pitchFamily="34" charset="0"/>
              <a:buChar char="•"/>
            </a:pPr>
            <a:r>
              <a:rPr lang="en-US" sz="8000" b="1" i="0" dirty="0">
                <a:effectLst/>
              </a:rPr>
              <a:t>Gross</a:t>
            </a:r>
            <a:r>
              <a:rPr lang="en-US" sz="8000" b="0" i="0" dirty="0">
                <a:effectLst/>
              </a:rPr>
              <a:t> - Money earned by that movie</a:t>
            </a:r>
          </a:p>
          <a:p>
            <a:endParaRPr lang="en-US" dirty="0"/>
          </a:p>
        </p:txBody>
      </p:sp>
      <p:pic>
        <p:nvPicPr>
          <p:cNvPr id="5" name="Picture 4">
            <a:extLst>
              <a:ext uri="{FF2B5EF4-FFF2-40B4-BE49-F238E27FC236}">
                <a16:creationId xmlns:a16="http://schemas.microsoft.com/office/drawing/2014/main" id="{25DD48E5-71BF-C9EA-B292-FC91269D32D5}"/>
              </a:ext>
            </a:extLst>
          </p:cNvPr>
          <p:cNvPicPr>
            <a:picLocks noChangeAspect="1"/>
          </p:cNvPicPr>
          <p:nvPr/>
        </p:nvPicPr>
        <p:blipFill rotWithShape="1">
          <a:blip r:embed="rId2"/>
          <a:srcRect t="2909" b="8599"/>
          <a:stretch/>
        </p:blipFill>
        <p:spPr>
          <a:xfrm>
            <a:off x="6919412" y="1960880"/>
            <a:ext cx="4378508" cy="3495040"/>
          </a:xfrm>
          <a:prstGeom prst="rect">
            <a:avLst/>
          </a:prstGeom>
        </p:spPr>
      </p:pic>
    </p:spTree>
    <p:extLst>
      <p:ext uri="{BB962C8B-B14F-4D97-AF65-F5344CB8AC3E}">
        <p14:creationId xmlns:p14="http://schemas.microsoft.com/office/powerpoint/2010/main" val="3427335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27FA3-1DDB-7CEA-FDA1-B4A8D7E068F9}"/>
              </a:ext>
            </a:extLst>
          </p:cNvPr>
          <p:cNvSpPr>
            <a:spLocks noGrp="1"/>
          </p:cNvSpPr>
          <p:nvPr>
            <p:ph type="title"/>
          </p:nvPr>
        </p:nvSpPr>
        <p:spPr>
          <a:xfrm>
            <a:off x="426720" y="81281"/>
            <a:ext cx="11236959" cy="853440"/>
          </a:xfrm>
        </p:spPr>
        <p:txBody>
          <a:bodyPr/>
          <a:lstStyle/>
          <a:p>
            <a:r>
              <a:rPr lang="en-US" dirty="0"/>
              <a:t>Data preprocessing</a:t>
            </a:r>
          </a:p>
        </p:txBody>
      </p:sp>
      <p:sp>
        <p:nvSpPr>
          <p:cNvPr id="14" name="Content Placeholder 13">
            <a:extLst>
              <a:ext uri="{FF2B5EF4-FFF2-40B4-BE49-F238E27FC236}">
                <a16:creationId xmlns:a16="http://schemas.microsoft.com/office/drawing/2014/main" id="{4B112919-1466-9BB0-2FCA-97EFF0659D13}"/>
              </a:ext>
            </a:extLst>
          </p:cNvPr>
          <p:cNvSpPr>
            <a:spLocks noGrp="1"/>
          </p:cNvSpPr>
          <p:nvPr>
            <p:ph idx="1"/>
          </p:nvPr>
        </p:nvSpPr>
        <p:spPr>
          <a:xfrm>
            <a:off x="511629" y="934722"/>
            <a:ext cx="11152049" cy="5466078"/>
          </a:xfrm>
        </p:spPr>
        <p:txBody>
          <a:bodyPr>
            <a:normAutofit/>
          </a:bodyPr>
          <a:lstStyle/>
          <a:p>
            <a:pPr lvl="0"/>
            <a:r>
              <a:rPr lang="en-US" b="1" dirty="0"/>
              <a:t>Features</a:t>
            </a:r>
            <a:r>
              <a:rPr lang="en-US" dirty="0"/>
              <a:t> </a:t>
            </a:r>
          </a:p>
          <a:p>
            <a:pPr lvl="1"/>
            <a:r>
              <a:rPr lang="en-US" sz="2000" dirty="0"/>
              <a:t>Formatting the features</a:t>
            </a:r>
          </a:p>
          <a:p>
            <a:pPr lvl="1"/>
            <a:r>
              <a:rPr lang="en-US" sz="2000" dirty="0"/>
              <a:t>Dropping irrelevant features</a:t>
            </a:r>
          </a:p>
          <a:p>
            <a:pPr lvl="1"/>
            <a:r>
              <a:rPr lang="en-US" sz="2000" dirty="0"/>
              <a:t>Checking correlation of features</a:t>
            </a:r>
          </a:p>
          <a:p>
            <a:pPr lvl="1"/>
            <a:r>
              <a:rPr lang="en-US" sz="2000" dirty="0"/>
              <a:t>Type casting of relevant features </a:t>
            </a:r>
          </a:p>
          <a:p>
            <a:pPr lvl="0"/>
            <a:r>
              <a:rPr lang="en-US" b="1" dirty="0"/>
              <a:t>Values</a:t>
            </a:r>
          </a:p>
          <a:p>
            <a:pPr lvl="1"/>
            <a:r>
              <a:rPr lang="en-US" sz="2000" dirty="0"/>
              <a:t>Filling the null values</a:t>
            </a:r>
          </a:p>
          <a:p>
            <a:pPr lvl="1"/>
            <a:r>
              <a:rPr lang="en-US" sz="2000" dirty="0"/>
              <a:t>Dropping duplicate values</a:t>
            </a:r>
          </a:p>
          <a:p>
            <a:pPr lvl="1"/>
            <a:r>
              <a:rPr lang="en-US" sz="2000" dirty="0"/>
              <a:t>Statistical Analysis</a:t>
            </a:r>
          </a:p>
          <a:p>
            <a:pPr lvl="1"/>
            <a:r>
              <a:rPr lang="en-US" sz="2000" dirty="0"/>
              <a:t>Analyzing the duplicate values</a:t>
            </a:r>
          </a:p>
          <a:p>
            <a:pPr lvl="1"/>
            <a:r>
              <a:rPr lang="en-US" sz="2000" dirty="0"/>
              <a:t>Analyzing unique values</a:t>
            </a:r>
          </a:p>
        </p:txBody>
      </p:sp>
      <p:graphicFrame>
        <p:nvGraphicFramePr>
          <p:cNvPr id="21" name="Table 20">
            <a:extLst>
              <a:ext uri="{FF2B5EF4-FFF2-40B4-BE49-F238E27FC236}">
                <a16:creationId xmlns:a16="http://schemas.microsoft.com/office/drawing/2014/main" id="{85A9041A-E148-CE4B-39EB-57B3DD8AD9E0}"/>
              </a:ext>
            </a:extLst>
          </p:cNvPr>
          <p:cNvGraphicFramePr>
            <a:graphicFrameLocks noGrp="1"/>
          </p:cNvGraphicFramePr>
          <p:nvPr>
            <p:extLst>
              <p:ext uri="{D42A27DB-BD31-4B8C-83A1-F6EECF244321}">
                <p14:modId xmlns:p14="http://schemas.microsoft.com/office/powerpoint/2010/main" val="3807447310"/>
              </p:ext>
            </p:extLst>
          </p:nvPr>
        </p:nvGraphicFramePr>
        <p:xfrm>
          <a:off x="5913847" y="1186544"/>
          <a:ext cx="5834740" cy="5214260"/>
        </p:xfrm>
        <a:graphic>
          <a:graphicData uri="http://schemas.openxmlformats.org/drawingml/2006/table">
            <a:tbl>
              <a:tblPr firstRow="1" bandRow="1">
                <a:tableStyleId>{5940675A-B579-460E-94D1-54222C63F5DA}</a:tableStyleId>
              </a:tblPr>
              <a:tblGrid>
                <a:gridCol w="1166948">
                  <a:extLst>
                    <a:ext uri="{9D8B030D-6E8A-4147-A177-3AD203B41FA5}">
                      <a16:colId xmlns:a16="http://schemas.microsoft.com/office/drawing/2014/main" val="1339849008"/>
                    </a:ext>
                  </a:extLst>
                </a:gridCol>
                <a:gridCol w="1166948">
                  <a:extLst>
                    <a:ext uri="{9D8B030D-6E8A-4147-A177-3AD203B41FA5}">
                      <a16:colId xmlns:a16="http://schemas.microsoft.com/office/drawing/2014/main" val="1804242205"/>
                    </a:ext>
                  </a:extLst>
                </a:gridCol>
                <a:gridCol w="1166948">
                  <a:extLst>
                    <a:ext uri="{9D8B030D-6E8A-4147-A177-3AD203B41FA5}">
                      <a16:colId xmlns:a16="http://schemas.microsoft.com/office/drawing/2014/main" val="1612994619"/>
                    </a:ext>
                  </a:extLst>
                </a:gridCol>
                <a:gridCol w="1166948">
                  <a:extLst>
                    <a:ext uri="{9D8B030D-6E8A-4147-A177-3AD203B41FA5}">
                      <a16:colId xmlns:a16="http://schemas.microsoft.com/office/drawing/2014/main" val="4158149049"/>
                    </a:ext>
                  </a:extLst>
                </a:gridCol>
                <a:gridCol w="1166948">
                  <a:extLst>
                    <a:ext uri="{9D8B030D-6E8A-4147-A177-3AD203B41FA5}">
                      <a16:colId xmlns:a16="http://schemas.microsoft.com/office/drawing/2014/main" val="3890331265"/>
                    </a:ext>
                  </a:extLst>
                </a:gridCol>
              </a:tblGrid>
              <a:tr h="530988">
                <a:tc>
                  <a:txBody>
                    <a:bodyPr/>
                    <a:lstStyle/>
                    <a:p>
                      <a:endParaRPr lang="en-US" sz="1600" dirty="0"/>
                    </a:p>
                  </a:txBody>
                  <a:tcPr anchor="ctr"/>
                </a:tc>
                <a:tc>
                  <a:txBody>
                    <a:bodyPr/>
                    <a:lstStyle/>
                    <a:p>
                      <a:r>
                        <a:rPr lang="en-US" sz="1600" dirty="0"/>
                        <a:t>Runtime</a:t>
                      </a:r>
                    </a:p>
                  </a:txBody>
                  <a:tcPr anchor="ctr"/>
                </a:tc>
                <a:tc>
                  <a:txBody>
                    <a:bodyPr/>
                    <a:lstStyle/>
                    <a:p>
                      <a:r>
                        <a:rPr lang="en-US" sz="1600" dirty="0"/>
                        <a:t>Metascore</a:t>
                      </a:r>
                    </a:p>
                  </a:txBody>
                  <a:tcPr anchor="ctr"/>
                </a:tc>
                <a:tc>
                  <a:txBody>
                    <a:bodyPr/>
                    <a:lstStyle/>
                    <a:p>
                      <a:r>
                        <a:rPr lang="en-US" sz="1600" dirty="0"/>
                        <a:t>Votes</a:t>
                      </a:r>
                    </a:p>
                  </a:txBody>
                  <a:tcPr anchor="ctr"/>
                </a:tc>
                <a:tc>
                  <a:txBody>
                    <a:bodyPr/>
                    <a:lstStyle/>
                    <a:p>
                      <a:r>
                        <a:rPr lang="en-US" sz="1600" dirty="0"/>
                        <a:t>Revenue</a:t>
                      </a:r>
                    </a:p>
                  </a:txBody>
                  <a:tcPr anchor="ctr"/>
                </a:tc>
                <a:extLst>
                  <a:ext uri="{0D108BD9-81ED-4DB2-BD59-A6C34878D82A}">
                    <a16:rowId xmlns:a16="http://schemas.microsoft.com/office/drawing/2014/main" val="2336779510"/>
                  </a:ext>
                </a:extLst>
              </a:tr>
              <a:tr h="585409">
                <a:tc>
                  <a:txBody>
                    <a:bodyPr/>
                    <a:lstStyle/>
                    <a:p>
                      <a:r>
                        <a:rPr lang="en-US" sz="1600" dirty="0"/>
                        <a:t>count</a:t>
                      </a:r>
                    </a:p>
                  </a:txBody>
                  <a:tcPr anchor="ctr"/>
                </a:tc>
                <a:tc>
                  <a:txBody>
                    <a:bodyPr/>
                    <a:lstStyle/>
                    <a:p>
                      <a:r>
                        <a:rPr lang="en-US" sz="1600" dirty="0"/>
                        <a:t>1000.000000</a:t>
                      </a:r>
                    </a:p>
                  </a:txBody>
                  <a:tcPr anchor="ctr"/>
                </a:tc>
                <a:tc>
                  <a:txBody>
                    <a:bodyPr/>
                    <a:lstStyle/>
                    <a:p>
                      <a:r>
                        <a:rPr lang="en-US" sz="1600"/>
                        <a:t>1000.000000</a:t>
                      </a:r>
                    </a:p>
                  </a:txBody>
                  <a:tcPr anchor="ctr"/>
                </a:tc>
                <a:tc>
                  <a:txBody>
                    <a:bodyPr/>
                    <a:lstStyle/>
                    <a:p>
                      <a:r>
                        <a:rPr lang="en-US" sz="1600"/>
                        <a:t>1.000000e+03</a:t>
                      </a:r>
                    </a:p>
                  </a:txBody>
                  <a:tcPr anchor="ctr"/>
                </a:tc>
                <a:tc>
                  <a:txBody>
                    <a:bodyPr/>
                    <a:lstStyle/>
                    <a:p>
                      <a:r>
                        <a:rPr lang="en-US" sz="1600"/>
                        <a:t>1.000000e+03</a:t>
                      </a:r>
                    </a:p>
                  </a:txBody>
                  <a:tcPr anchor="ctr"/>
                </a:tc>
                <a:extLst>
                  <a:ext uri="{0D108BD9-81ED-4DB2-BD59-A6C34878D82A}">
                    <a16:rowId xmlns:a16="http://schemas.microsoft.com/office/drawing/2014/main" val="269717667"/>
                  </a:ext>
                </a:extLst>
              </a:tr>
              <a:tr h="585409">
                <a:tc>
                  <a:txBody>
                    <a:bodyPr/>
                    <a:lstStyle/>
                    <a:p>
                      <a:r>
                        <a:rPr lang="en-US" sz="1600"/>
                        <a:t>mean</a:t>
                      </a:r>
                    </a:p>
                  </a:txBody>
                  <a:tcPr anchor="ctr"/>
                </a:tc>
                <a:tc>
                  <a:txBody>
                    <a:bodyPr/>
                    <a:lstStyle/>
                    <a:p>
                      <a:r>
                        <a:rPr lang="en-US" sz="1600" dirty="0"/>
                        <a:t>122.891000</a:t>
                      </a:r>
                    </a:p>
                  </a:txBody>
                  <a:tcPr anchor="ctr"/>
                </a:tc>
                <a:tc>
                  <a:txBody>
                    <a:bodyPr/>
                    <a:lstStyle/>
                    <a:p>
                      <a:r>
                        <a:rPr lang="en-US" sz="1600" dirty="0"/>
                        <a:t>77.976000</a:t>
                      </a:r>
                    </a:p>
                  </a:txBody>
                  <a:tcPr anchor="ctr"/>
                </a:tc>
                <a:tc>
                  <a:txBody>
                    <a:bodyPr/>
                    <a:lstStyle/>
                    <a:p>
                      <a:r>
                        <a:rPr lang="en-US" sz="1600"/>
                        <a:t>2.736929e+05</a:t>
                      </a:r>
                    </a:p>
                  </a:txBody>
                  <a:tcPr anchor="ctr"/>
                </a:tc>
                <a:tc>
                  <a:txBody>
                    <a:bodyPr/>
                    <a:lstStyle/>
                    <a:p>
                      <a:r>
                        <a:rPr lang="en-US" sz="1600"/>
                        <a:t>6.803475e+07</a:t>
                      </a:r>
                    </a:p>
                  </a:txBody>
                  <a:tcPr anchor="ctr"/>
                </a:tc>
                <a:extLst>
                  <a:ext uri="{0D108BD9-81ED-4DB2-BD59-A6C34878D82A}">
                    <a16:rowId xmlns:a16="http://schemas.microsoft.com/office/drawing/2014/main" val="899656935"/>
                  </a:ext>
                </a:extLst>
              </a:tr>
              <a:tr h="585409">
                <a:tc>
                  <a:txBody>
                    <a:bodyPr/>
                    <a:lstStyle/>
                    <a:p>
                      <a:r>
                        <a:rPr lang="en-US" sz="1600" dirty="0"/>
                        <a:t>std</a:t>
                      </a:r>
                    </a:p>
                  </a:txBody>
                  <a:tcPr anchor="ctr"/>
                </a:tc>
                <a:tc>
                  <a:txBody>
                    <a:bodyPr/>
                    <a:lstStyle/>
                    <a:p>
                      <a:r>
                        <a:rPr lang="en-US" sz="1600" dirty="0"/>
                        <a:t>28.093671</a:t>
                      </a:r>
                    </a:p>
                  </a:txBody>
                  <a:tcPr anchor="ctr"/>
                </a:tc>
                <a:tc>
                  <a:txBody>
                    <a:bodyPr/>
                    <a:lstStyle/>
                    <a:p>
                      <a:r>
                        <a:rPr lang="en-US" sz="1600" dirty="0"/>
                        <a:t>11.362065</a:t>
                      </a:r>
                    </a:p>
                  </a:txBody>
                  <a:tcPr anchor="ctr"/>
                </a:tc>
                <a:tc>
                  <a:txBody>
                    <a:bodyPr/>
                    <a:lstStyle/>
                    <a:p>
                      <a:r>
                        <a:rPr lang="en-US" sz="1600" dirty="0"/>
                        <a:t>3.273727e+05</a:t>
                      </a:r>
                    </a:p>
                  </a:txBody>
                  <a:tcPr anchor="ctr"/>
                </a:tc>
                <a:tc>
                  <a:txBody>
                    <a:bodyPr/>
                    <a:lstStyle/>
                    <a:p>
                      <a:r>
                        <a:rPr lang="en-US" sz="1600" dirty="0"/>
                        <a:t>1.000371e+08</a:t>
                      </a:r>
                    </a:p>
                  </a:txBody>
                  <a:tcPr anchor="ctr"/>
                </a:tc>
                <a:extLst>
                  <a:ext uri="{0D108BD9-81ED-4DB2-BD59-A6C34878D82A}">
                    <a16:rowId xmlns:a16="http://schemas.microsoft.com/office/drawing/2014/main" val="765402461"/>
                  </a:ext>
                </a:extLst>
              </a:tr>
              <a:tr h="585409">
                <a:tc>
                  <a:txBody>
                    <a:bodyPr/>
                    <a:lstStyle/>
                    <a:p>
                      <a:r>
                        <a:rPr lang="en-US" sz="1600" dirty="0"/>
                        <a:t>min</a:t>
                      </a:r>
                    </a:p>
                  </a:txBody>
                  <a:tcPr anchor="ctr"/>
                </a:tc>
                <a:tc>
                  <a:txBody>
                    <a:bodyPr/>
                    <a:lstStyle/>
                    <a:p>
                      <a:r>
                        <a:rPr lang="en-US" sz="1600" dirty="0"/>
                        <a:t>45.000000</a:t>
                      </a:r>
                    </a:p>
                  </a:txBody>
                  <a:tcPr anchor="ctr"/>
                </a:tc>
                <a:tc>
                  <a:txBody>
                    <a:bodyPr/>
                    <a:lstStyle/>
                    <a:p>
                      <a:r>
                        <a:rPr lang="en-US" sz="1600" dirty="0"/>
                        <a:t>28.000000</a:t>
                      </a:r>
                    </a:p>
                  </a:txBody>
                  <a:tcPr anchor="ctr"/>
                </a:tc>
                <a:tc>
                  <a:txBody>
                    <a:bodyPr/>
                    <a:lstStyle/>
                    <a:p>
                      <a:r>
                        <a:rPr lang="en-US" sz="1600" dirty="0"/>
                        <a:t>2.508800e+04</a:t>
                      </a:r>
                    </a:p>
                  </a:txBody>
                  <a:tcPr anchor="ctr"/>
                </a:tc>
                <a:tc>
                  <a:txBody>
                    <a:bodyPr/>
                    <a:lstStyle/>
                    <a:p>
                      <a:r>
                        <a:rPr lang="en-US" sz="1600" dirty="0"/>
                        <a:t>1.305000e+03</a:t>
                      </a:r>
                    </a:p>
                  </a:txBody>
                  <a:tcPr anchor="ctr"/>
                </a:tc>
                <a:extLst>
                  <a:ext uri="{0D108BD9-81ED-4DB2-BD59-A6C34878D82A}">
                    <a16:rowId xmlns:a16="http://schemas.microsoft.com/office/drawing/2014/main" val="3896803804"/>
                  </a:ext>
                </a:extLst>
              </a:tr>
              <a:tr h="585409">
                <a:tc>
                  <a:txBody>
                    <a:bodyPr/>
                    <a:lstStyle/>
                    <a:p>
                      <a:r>
                        <a:rPr lang="en-US" sz="1600"/>
                        <a:t>25%</a:t>
                      </a:r>
                    </a:p>
                  </a:txBody>
                  <a:tcPr anchor="ctr"/>
                </a:tc>
                <a:tc>
                  <a:txBody>
                    <a:bodyPr/>
                    <a:lstStyle/>
                    <a:p>
                      <a:r>
                        <a:rPr lang="en-US" sz="1600" dirty="0"/>
                        <a:t>103.000000</a:t>
                      </a:r>
                    </a:p>
                  </a:txBody>
                  <a:tcPr anchor="ctr"/>
                </a:tc>
                <a:tc>
                  <a:txBody>
                    <a:bodyPr/>
                    <a:lstStyle/>
                    <a:p>
                      <a:r>
                        <a:rPr lang="en-US" sz="1600" dirty="0"/>
                        <a:t>72.000000</a:t>
                      </a:r>
                    </a:p>
                  </a:txBody>
                  <a:tcPr anchor="ctr"/>
                </a:tc>
                <a:tc>
                  <a:txBody>
                    <a:bodyPr/>
                    <a:lstStyle/>
                    <a:p>
                      <a:r>
                        <a:rPr lang="en-US" sz="1600"/>
                        <a:t>5.552625e+04</a:t>
                      </a:r>
                    </a:p>
                  </a:txBody>
                  <a:tcPr anchor="ctr"/>
                </a:tc>
                <a:tc>
                  <a:txBody>
                    <a:bodyPr/>
                    <a:lstStyle/>
                    <a:p>
                      <a:r>
                        <a:rPr lang="en-US" sz="1600" dirty="0"/>
                        <a:t>5.012919e+06</a:t>
                      </a:r>
                    </a:p>
                  </a:txBody>
                  <a:tcPr anchor="ctr"/>
                </a:tc>
                <a:extLst>
                  <a:ext uri="{0D108BD9-81ED-4DB2-BD59-A6C34878D82A}">
                    <a16:rowId xmlns:a16="http://schemas.microsoft.com/office/drawing/2014/main" val="255649301"/>
                  </a:ext>
                </a:extLst>
              </a:tr>
              <a:tr h="585409">
                <a:tc>
                  <a:txBody>
                    <a:bodyPr/>
                    <a:lstStyle/>
                    <a:p>
                      <a:r>
                        <a:rPr lang="en-US" sz="1600"/>
                        <a:t>50%</a:t>
                      </a:r>
                    </a:p>
                  </a:txBody>
                  <a:tcPr anchor="ctr"/>
                </a:tc>
                <a:tc>
                  <a:txBody>
                    <a:bodyPr/>
                    <a:lstStyle/>
                    <a:p>
                      <a:r>
                        <a:rPr lang="en-US" sz="1600"/>
                        <a:t>119.000000</a:t>
                      </a:r>
                    </a:p>
                  </a:txBody>
                  <a:tcPr anchor="ctr"/>
                </a:tc>
                <a:tc>
                  <a:txBody>
                    <a:bodyPr/>
                    <a:lstStyle/>
                    <a:p>
                      <a:r>
                        <a:rPr lang="en-US" sz="1600"/>
                        <a:t>78.000000</a:t>
                      </a:r>
                    </a:p>
                  </a:txBody>
                  <a:tcPr anchor="ctr"/>
                </a:tc>
                <a:tc>
                  <a:txBody>
                    <a:bodyPr/>
                    <a:lstStyle/>
                    <a:p>
                      <a:r>
                        <a:rPr lang="en-US" sz="1600"/>
                        <a:t>1.385485e+05</a:t>
                      </a:r>
                    </a:p>
                  </a:txBody>
                  <a:tcPr anchor="ctr"/>
                </a:tc>
                <a:tc>
                  <a:txBody>
                    <a:bodyPr/>
                    <a:lstStyle/>
                    <a:p>
                      <a:r>
                        <a:rPr lang="en-US" sz="1600" dirty="0"/>
                        <a:t>4.238945e+07</a:t>
                      </a:r>
                    </a:p>
                  </a:txBody>
                  <a:tcPr anchor="ctr"/>
                </a:tc>
                <a:extLst>
                  <a:ext uri="{0D108BD9-81ED-4DB2-BD59-A6C34878D82A}">
                    <a16:rowId xmlns:a16="http://schemas.microsoft.com/office/drawing/2014/main" val="3329183460"/>
                  </a:ext>
                </a:extLst>
              </a:tr>
              <a:tr h="585409">
                <a:tc>
                  <a:txBody>
                    <a:bodyPr/>
                    <a:lstStyle/>
                    <a:p>
                      <a:r>
                        <a:rPr lang="en-US" sz="1600"/>
                        <a:t>75%</a:t>
                      </a:r>
                    </a:p>
                  </a:txBody>
                  <a:tcPr anchor="ctr"/>
                </a:tc>
                <a:tc>
                  <a:txBody>
                    <a:bodyPr/>
                    <a:lstStyle/>
                    <a:p>
                      <a:r>
                        <a:rPr lang="en-US" sz="1600"/>
                        <a:t>137.000000</a:t>
                      </a:r>
                    </a:p>
                  </a:txBody>
                  <a:tcPr anchor="ctr"/>
                </a:tc>
                <a:tc>
                  <a:txBody>
                    <a:bodyPr/>
                    <a:lstStyle/>
                    <a:p>
                      <a:r>
                        <a:rPr lang="en-US" sz="1600"/>
                        <a:t>85.250000</a:t>
                      </a:r>
                    </a:p>
                  </a:txBody>
                  <a:tcPr anchor="ctr"/>
                </a:tc>
                <a:tc>
                  <a:txBody>
                    <a:bodyPr/>
                    <a:lstStyle/>
                    <a:p>
                      <a:r>
                        <a:rPr lang="en-US" sz="1600"/>
                        <a:t>3.741612e+05</a:t>
                      </a:r>
                    </a:p>
                  </a:txBody>
                  <a:tcPr anchor="ctr"/>
                </a:tc>
                <a:tc>
                  <a:txBody>
                    <a:bodyPr/>
                    <a:lstStyle/>
                    <a:p>
                      <a:r>
                        <a:rPr lang="en-US" sz="1600" dirty="0"/>
                        <a:t>6.803475e+07</a:t>
                      </a:r>
                    </a:p>
                  </a:txBody>
                  <a:tcPr anchor="ctr"/>
                </a:tc>
                <a:extLst>
                  <a:ext uri="{0D108BD9-81ED-4DB2-BD59-A6C34878D82A}">
                    <a16:rowId xmlns:a16="http://schemas.microsoft.com/office/drawing/2014/main" val="2335990612"/>
                  </a:ext>
                </a:extLst>
              </a:tr>
              <a:tr h="585409">
                <a:tc>
                  <a:txBody>
                    <a:bodyPr/>
                    <a:lstStyle/>
                    <a:p>
                      <a:r>
                        <a:rPr lang="en-US" sz="1600"/>
                        <a:t>max</a:t>
                      </a:r>
                    </a:p>
                  </a:txBody>
                  <a:tcPr anchor="ctr"/>
                </a:tc>
                <a:tc>
                  <a:txBody>
                    <a:bodyPr/>
                    <a:lstStyle/>
                    <a:p>
                      <a:r>
                        <a:rPr lang="en-US" sz="1600"/>
                        <a:t>321.000000</a:t>
                      </a:r>
                    </a:p>
                  </a:txBody>
                  <a:tcPr anchor="ctr"/>
                </a:tc>
                <a:tc>
                  <a:txBody>
                    <a:bodyPr/>
                    <a:lstStyle/>
                    <a:p>
                      <a:r>
                        <a:rPr lang="en-US" sz="1600"/>
                        <a:t>100.000000</a:t>
                      </a:r>
                    </a:p>
                  </a:txBody>
                  <a:tcPr anchor="ctr"/>
                </a:tc>
                <a:tc>
                  <a:txBody>
                    <a:bodyPr/>
                    <a:lstStyle/>
                    <a:p>
                      <a:r>
                        <a:rPr lang="en-US" sz="1600"/>
                        <a:t>2.343110e+06</a:t>
                      </a:r>
                    </a:p>
                  </a:txBody>
                  <a:tcPr anchor="ctr"/>
                </a:tc>
                <a:tc>
                  <a:txBody>
                    <a:bodyPr/>
                    <a:lstStyle/>
                    <a:p>
                      <a:r>
                        <a:rPr lang="en-US" sz="1600" dirty="0"/>
                        <a:t>9.366622e+08</a:t>
                      </a:r>
                    </a:p>
                  </a:txBody>
                  <a:tcPr anchor="ctr"/>
                </a:tc>
                <a:extLst>
                  <a:ext uri="{0D108BD9-81ED-4DB2-BD59-A6C34878D82A}">
                    <a16:rowId xmlns:a16="http://schemas.microsoft.com/office/drawing/2014/main" val="4066939935"/>
                  </a:ext>
                </a:extLst>
              </a:tr>
            </a:tbl>
          </a:graphicData>
        </a:graphic>
      </p:graphicFrame>
    </p:spTree>
    <p:extLst>
      <p:ext uri="{BB962C8B-B14F-4D97-AF65-F5344CB8AC3E}">
        <p14:creationId xmlns:p14="http://schemas.microsoft.com/office/powerpoint/2010/main" val="41281765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a:extLst>
              <a:ext uri="{FF2B5EF4-FFF2-40B4-BE49-F238E27FC236}">
                <a16:creationId xmlns:a16="http://schemas.microsoft.com/office/drawing/2014/main" id="{2580F381-19F2-4A54-F1F4-71D56CB5F52A}"/>
              </a:ext>
            </a:extLst>
          </p:cNvPr>
          <p:cNvPicPr>
            <a:picLocks noChangeAspect="1"/>
          </p:cNvPicPr>
          <p:nvPr/>
        </p:nvPicPr>
        <p:blipFill rotWithShape="1">
          <a:blip r:embed="rId2"/>
          <a:srcRect l="3376" t="32382" r="31418" b="3990"/>
          <a:stretch/>
        </p:blipFill>
        <p:spPr>
          <a:xfrm>
            <a:off x="489859" y="3102429"/>
            <a:ext cx="11114312" cy="2405741"/>
          </a:xfrm>
          <a:prstGeom prst="rect">
            <a:avLst/>
          </a:prstGeom>
        </p:spPr>
      </p:pic>
      <p:pic>
        <p:nvPicPr>
          <p:cNvPr id="5" name="Picture 4">
            <a:extLst>
              <a:ext uri="{FF2B5EF4-FFF2-40B4-BE49-F238E27FC236}">
                <a16:creationId xmlns:a16="http://schemas.microsoft.com/office/drawing/2014/main" id="{4F1449BE-F0F6-9533-49EE-D887EF3E5E60}"/>
              </a:ext>
            </a:extLst>
          </p:cNvPr>
          <p:cNvPicPr>
            <a:picLocks noChangeAspect="1"/>
          </p:cNvPicPr>
          <p:nvPr/>
        </p:nvPicPr>
        <p:blipFill rotWithShape="1">
          <a:blip r:embed="rId3"/>
          <a:srcRect l="3572" t="32521" r="31071" b="3614"/>
          <a:stretch/>
        </p:blipFill>
        <p:spPr>
          <a:xfrm>
            <a:off x="489859" y="195945"/>
            <a:ext cx="5279570" cy="2808512"/>
          </a:xfrm>
          <a:prstGeom prst="rect">
            <a:avLst/>
          </a:prstGeom>
        </p:spPr>
      </p:pic>
      <p:pic>
        <p:nvPicPr>
          <p:cNvPr id="7" name="Picture 6">
            <a:extLst>
              <a:ext uri="{FF2B5EF4-FFF2-40B4-BE49-F238E27FC236}">
                <a16:creationId xmlns:a16="http://schemas.microsoft.com/office/drawing/2014/main" id="{969402A2-1DDF-0EA3-582F-451F4E707F6B}"/>
              </a:ext>
            </a:extLst>
          </p:cNvPr>
          <p:cNvPicPr>
            <a:picLocks noChangeAspect="1"/>
          </p:cNvPicPr>
          <p:nvPr/>
        </p:nvPicPr>
        <p:blipFill rotWithShape="1">
          <a:blip r:embed="rId4"/>
          <a:srcRect l="3749" t="32521" r="31072" b="3781"/>
          <a:stretch/>
        </p:blipFill>
        <p:spPr>
          <a:xfrm>
            <a:off x="5998029" y="195945"/>
            <a:ext cx="5704112" cy="2808512"/>
          </a:xfrm>
          <a:prstGeom prst="rect">
            <a:avLst/>
          </a:prstGeom>
        </p:spPr>
      </p:pic>
      <p:sp>
        <p:nvSpPr>
          <p:cNvPr id="8" name="TextBox 7">
            <a:extLst>
              <a:ext uri="{FF2B5EF4-FFF2-40B4-BE49-F238E27FC236}">
                <a16:creationId xmlns:a16="http://schemas.microsoft.com/office/drawing/2014/main" id="{348D9527-9340-0E4D-251B-E3FB1CA2B99D}"/>
              </a:ext>
            </a:extLst>
          </p:cNvPr>
          <p:cNvSpPr txBox="1"/>
          <p:nvPr/>
        </p:nvSpPr>
        <p:spPr>
          <a:xfrm>
            <a:off x="489859" y="5671457"/>
            <a:ext cx="11212281"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‘U’ Certificate is associated with high title count followed by ‘UA’ and ‘A’ certificate also it contributes maximum in the Revenue generated by the movies</a:t>
            </a:r>
          </a:p>
          <a:p>
            <a:pPr marL="285750" indent="-285750">
              <a:buFont typeface="Arial" panose="020B0604020202020204" pitchFamily="34" charset="0"/>
              <a:buChar char="•"/>
            </a:pPr>
            <a:r>
              <a:rPr lang="en-US" sz="2000" dirty="0"/>
              <a:t>There is a significant increase in Revenue during the time span of early 2000’s. </a:t>
            </a:r>
          </a:p>
        </p:txBody>
      </p:sp>
    </p:spTree>
    <p:extLst>
      <p:ext uri="{BB962C8B-B14F-4D97-AF65-F5344CB8AC3E}">
        <p14:creationId xmlns:p14="http://schemas.microsoft.com/office/powerpoint/2010/main" val="3306960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DFB30-F296-7A21-EACB-D0D285A78783}"/>
              </a:ext>
            </a:extLst>
          </p:cNvPr>
          <p:cNvSpPr>
            <a:spLocks noGrp="1"/>
          </p:cNvSpPr>
          <p:nvPr>
            <p:ph type="title"/>
          </p:nvPr>
        </p:nvSpPr>
        <p:spPr>
          <a:xfrm>
            <a:off x="913795" y="81280"/>
            <a:ext cx="10353761" cy="963749"/>
          </a:xfrm>
        </p:spPr>
        <p:txBody>
          <a:bodyPr/>
          <a:lstStyle/>
          <a:p>
            <a:r>
              <a:rPr lang="en-US" dirty="0"/>
              <a:t>Feature selection and engineering</a:t>
            </a:r>
          </a:p>
        </p:txBody>
      </p:sp>
      <p:pic>
        <p:nvPicPr>
          <p:cNvPr id="13" name="Content Placeholder 12">
            <a:extLst>
              <a:ext uri="{FF2B5EF4-FFF2-40B4-BE49-F238E27FC236}">
                <a16:creationId xmlns:a16="http://schemas.microsoft.com/office/drawing/2014/main" id="{DE807FC9-7B8B-BB79-DDC2-A8DEDB0F8EFF}"/>
              </a:ext>
            </a:extLst>
          </p:cNvPr>
          <p:cNvPicPr>
            <a:picLocks noGrp="1" noChangeAspect="1"/>
          </p:cNvPicPr>
          <p:nvPr>
            <p:ph idx="1"/>
          </p:nvPr>
        </p:nvPicPr>
        <p:blipFill rotWithShape="1">
          <a:blip r:embed="rId2"/>
          <a:srcRect l="19326" t="23134" r="38559" b="1815"/>
          <a:stretch/>
        </p:blipFill>
        <p:spPr>
          <a:xfrm>
            <a:off x="7522027" y="1269858"/>
            <a:ext cx="4288971" cy="4060371"/>
          </a:xfrm>
        </p:spPr>
      </p:pic>
      <p:sp>
        <p:nvSpPr>
          <p:cNvPr id="14" name="TextBox 13">
            <a:extLst>
              <a:ext uri="{FF2B5EF4-FFF2-40B4-BE49-F238E27FC236}">
                <a16:creationId xmlns:a16="http://schemas.microsoft.com/office/drawing/2014/main" id="{4D8BEF59-3902-7178-D2AD-FF44BD0F5E80}"/>
              </a:ext>
            </a:extLst>
          </p:cNvPr>
          <p:cNvSpPr txBox="1"/>
          <p:nvPr/>
        </p:nvSpPr>
        <p:spPr>
          <a:xfrm>
            <a:off x="381002" y="1222168"/>
            <a:ext cx="6999512" cy="4678204"/>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features in the dataset are almost have low and a medium correlation between them.</a:t>
            </a:r>
          </a:p>
          <a:p>
            <a:pPr marL="285750" indent="-285750">
              <a:buFont typeface="Arial" panose="020B0604020202020204" pitchFamily="34" charset="0"/>
              <a:buChar char="•"/>
            </a:pPr>
            <a:r>
              <a:rPr lang="en-US" sz="2000" dirty="0"/>
              <a:t>Feature ‘Votes’ have a medium level of correlation with ‘Rating’ and ‘Revenue’ of the movie</a:t>
            </a:r>
          </a:p>
          <a:p>
            <a:endParaRPr lang="en-US" sz="2000" dirty="0"/>
          </a:p>
          <a:p>
            <a:endParaRPr lang="en-US" sz="2000" dirty="0"/>
          </a:p>
          <a:p>
            <a:endParaRPr lang="en-US" sz="2000" dirty="0"/>
          </a:p>
          <a:p>
            <a:pPr marL="285750" indent="-285750">
              <a:buFont typeface="Arial" panose="020B0604020202020204" pitchFamily="34" charset="0"/>
              <a:buChar char="•"/>
            </a:pPr>
            <a:r>
              <a:rPr lang="en-US" sz="2000" dirty="0"/>
              <a:t>As we intend to build a recommendation system which is a category of Unsupervised Machine Learning , Classification Algorithm we use ‘TFIDF Vectorizer’ method.</a:t>
            </a:r>
          </a:p>
          <a:p>
            <a:pPr marL="285750" indent="-285750">
              <a:buFont typeface="Arial" panose="020B0604020202020204" pitchFamily="34" charset="0"/>
              <a:buChar char="•"/>
            </a:pPr>
            <a:r>
              <a:rPr lang="en-US" sz="2000" dirty="0"/>
              <a:t>Importing the TFIDF Vectorizer function, fitting and transforming the Features ‘Plot’, ‘Genre’, ‘Director’ to create a TFIDF matrix.</a:t>
            </a:r>
          </a:p>
          <a:p>
            <a:endParaRPr lang="en-US" dirty="0"/>
          </a:p>
        </p:txBody>
      </p:sp>
    </p:spTree>
    <p:extLst>
      <p:ext uri="{BB962C8B-B14F-4D97-AF65-F5344CB8AC3E}">
        <p14:creationId xmlns:p14="http://schemas.microsoft.com/office/powerpoint/2010/main" val="941305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4E410-FEDF-1C7A-F8BB-F556BBDA059E}"/>
              </a:ext>
            </a:extLst>
          </p:cNvPr>
          <p:cNvSpPr>
            <a:spLocks noGrp="1"/>
          </p:cNvSpPr>
          <p:nvPr>
            <p:ph type="title"/>
          </p:nvPr>
        </p:nvSpPr>
        <p:spPr>
          <a:xfrm>
            <a:off x="913796" y="121919"/>
            <a:ext cx="10353761" cy="825137"/>
          </a:xfrm>
        </p:spPr>
        <p:txBody>
          <a:bodyPr/>
          <a:lstStyle/>
          <a:p>
            <a:r>
              <a:rPr lang="en-US" dirty="0"/>
              <a:t>Data splitting</a:t>
            </a:r>
          </a:p>
        </p:txBody>
      </p:sp>
      <p:sp>
        <p:nvSpPr>
          <p:cNvPr id="3" name="Content Placeholder 2">
            <a:extLst>
              <a:ext uri="{FF2B5EF4-FFF2-40B4-BE49-F238E27FC236}">
                <a16:creationId xmlns:a16="http://schemas.microsoft.com/office/drawing/2014/main" id="{F9A4A518-1496-08FC-0BCA-7EE7A911CCBD}"/>
              </a:ext>
            </a:extLst>
          </p:cNvPr>
          <p:cNvSpPr>
            <a:spLocks noGrp="1"/>
          </p:cNvSpPr>
          <p:nvPr>
            <p:ph idx="1"/>
          </p:nvPr>
        </p:nvSpPr>
        <p:spPr>
          <a:xfrm>
            <a:off x="457200" y="1034143"/>
            <a:ext cx="11226800" cy="5366657"/>
          </a:xfrm>
        </p:spPr>
        <p:txBody>
          <a:bodyPr/>
          <a:lstStyle/>
          <a:p>
            <a:r>
              <a:rPr lang="en-US" dirty="0"/>
              <a:t>tf = TfidfVectorizer(min_df=3, max_features=None,</a:t>
            </a:r>
          </a:p>
          <a:p>
            <a:pPr marL="0" indent="0">
              <a:buNone/>
            </a:pPr>
            <a:r>
              <a:rPr lang="en-US" dirty="0"/>
              <a:t>                     strip_accents='unicode', analyzer = 'word’,token_pattern = r'\w{1,}',</a:t>
            </a:r>
          </a:p>
          <a:p>
            <a:pPr marL="0" indent="0">
              <a:buNone/>
            </a:pPr>
            <a:r>
              <a:rPr lang="en-US" dirty="0"/>
              <a:t>                     ngram_range=(1,3),</a:t>
            </a:r>
          </a:p>
          <a:p>
            <a:pPr marL="0" indent="0">
              <a:buNone/>
            </a:pPr>
            <a:r>
              <a:rPr lang="en-US" dirty="0"/>
              <a:t>                     stop_words='english’)</a:t>
            </a:r>
          </a:p>
          <a:p>
            <a:pPr marL="0" indent="0">
              <a:buNone/>
            </a:pPr>
            <a:endParaRPr lang="en-US" dirty="0"/>
          </a:p>
          <a:p>
            <a:r>
              <a:rPr lang="en-US" dirty="0"/>
              <a:t>Creating a TFIDF vector matrix and then feeding it into the sigmoid kernel for model preparation.</a:t>
            </a:r>
          </a:p>
          <a:p>
            <a:r>
              <a:rPr lang="en-US" dirty="0"/>
              <a:t>tfidf_matrix = tf.fit_transform(movies['Plot’])</a:t>
            </a:r>
          </a:p>
          <a:p>
            <a:endParaRPr lang="en-US" dirty="0"/>
          </a:p>
          <a:p>
            <a:r>
              <a:rPr lang="en-US" dirty="0"/>
              <a:t>from sklearn.metrics.pairwise import sigmoid_kernel</a:t>
            </a:r>
          </a:p>
          <a:p>
            <a:pPr marL="0" indent="0">
              <a:buNone/>
            </a:pPr>
            <a:r>
              <a:rPr lang="en-US" dirty="0"/>
              <a:t>    sig = sigmoid_kernel(tfidf_matrix, tfidf_matrix)</a:t>
            </a:r>
          </a:p>
          <a:p>
            <a:endParaRPr lang="en-US" dirty="0"/>
          </a:p>
          <a:p>
            <a:pPr marL="0" indent="0">
              <a:buNone/>
            </a:pPr>
            <a:endParaRPr lang="en-US" dirty="0"/>
          </a:p>
        </p:txBody>
      </p:sp>
    </p:spTree>
    <p:extLst>
      <p:ext uri="{BB962C8B-B14F-4D97-AF65-F5344CB8AC3E}">
        <p14:creationId xmlns:p14="http://schemas.microsoft.com/office/powerpoint/2010/main" val="2484843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7B3D2-D28C-DA68-79D8-B0FFC1585406}"/>
              </a:ext>
            </a:extLst>
          </p:cNvPr>
          <p:cNvSpPr>
            <a:spLocks noGrp="1"/>
          </p:cNvSpPr>
          <p:nvPr>
            <p:ph type="title"/>
          </p:nvPr>
        </p:nvSpPr>
        <p:spPr>
          <a:xfrm>
            <a:off x="913795" y="121921"/>
            <a:ext cx="10353761" cy="975360"/>
          </a:xfrm>
        </p:spPr>
        <p:txBody>
          <a:bodyPr/>
          <a:lstStyle/>
          <a:p>
            <a:r>
              <a:rPr lang="en-US" dirty="0"/>
              <a:t>Model selection</a:t>
            </a:r>
          </a:p>
        </p:txBody>
      </p:sp>
      <p:sp>
        <p:nvSpPr>
          <p:cNvPr id="3" name="Content Placeholder 2">
            <a:extLst>
              <a:ext uri="{FF2B5EF4-FFF2-40B4-BE49-F238E27FC236}">
                <a16:creationId xmlns:a16="http://schemas.microsoft.com/office/drawing/2014/main" id="{38E0C212-4BC4-65BB-1F86-96C96DC00EEE}"/>
              </a:ext>
            </a:extLst>
          </p:cNvPr>
          <p:cNvSpPr>
            <a:spLocks noGrp="1"/>
          </p:cNvSpPr>
          <p:nvPr>
            <p:ph idx="1"/>
          </p:nvPr>
        </p:nvSpPr>
        <p:spPr>
          <a:xfrm>
            <a:off x="548640" y="1097280"/>
            <a:ext cx="11115040" cy="5354320"/>
          </a:xfrm>
        </p:spPr>
        <p:txBody>
          <a:bodyPr/>
          <a:lstStyle/>
          <a:p>
            <a:r>
              <a:rPr lang="en-US" dirty="0"/>
              <a:t>The aim is to build a movies recommendation system model which is a Classification task .</a:t>
            </a:r>
          </a:p>
          <a:p>
            <a:r>
              <a:rPr lang="en-US" dirty="0"/>
              <a:t>So the appropriate model to implement was an NLP: Natural Language Processing Model.</a:t>
            </a:r>
          </a:p>
          <a:p>
            <a:r>
              <a:rPr lang="en-US" dirty="0"/>
              <a:t>The reason to select this model was we were building a system on the language input from the dataset. So to understand the input and give an output in language format NLP algorithms are the favorable choices</a:t>
            </a:r>
          </a:p>
          <a:p>
            <a:endParaRPr lang="en-US" dirty="0"/>
          </a:p>
          <a:p>
            <a:endParaRPr lang="en-US" dirty="0"/>
          </a:p>
          <a:p>
            <a:r>
              <a:rPr lang="en-US" dirty="0"/>
              <a:t>from sklearn.feature_extraction.text import TfidfVectorizer</a:t>
            </a:r>
          </a:p>
          <a:p>
            <a:pPr marL="0" marR="0" fontAlgn="base"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kern="0" dirty="0">
                <a:effectLst/>
                <a:ea typeface="Times New Roman" panose="02020603050405020304" pitchFamily="18" charset="0"/>
                <a:cs typeface="Times New Roman" panose="02020603050405020304" pitchFamily="18" charset="0"/>
              </a:rPr>
              <a:t>TfidfVectorizer(min_df=3, ngram_range=(1, 3), stop_words='english',</a:t>
            </a:r>
            <a:endParaRPr lang="en-US" kern="100" dirty="0">
              <a:effectLst/>
              <a:ea typeface="Calibri" panose="020F0502020204030204" pitchFamily="34" charset="0"/>
              <a:cs typeface="Times New Roman" panose="02020603050405020304" pitchFamily="18" charset="0"/>
            </a:endParaRPr>
          </a:p>
          <a:p>
            <a:pPr marL="0" marR="0" indent="0" fontAlgn="base" latinLnBrk="1">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kern="0" dirty="0">
                <a:effectLst/>
                <a:ea typeface="Times New Roman" panose="02020603050405020304" pitchFamily="18" charset="0"/>
                <a:cs typeface="Times New Roman" panose="02020603050405020304" pitchFamily="18" charset="0"/>
              </a:rPr>
              <a:t>    strip_accents='unicode', token_pattern='\\w{1,}')</a:t>
            </a:r>
            <a:endParaRPr lang="en-US" kern="100" dirty="0">
              <a:effectLst/>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fontAlgn="base"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a:p>
            <a:endParaRPr lang="en-US" dirty="0"/>
          </a:p>
        </p:txBody>
      </p:sp>
    </p:spTree>
    <p:extLst>
      <p:ext uri="{BB962C8B-B14F-4D97-AF65-F5344CB8AC3E}">
        <p14:creationId xmlns:p14="http://schemas.microsoft.com/office/powerpoint/2010/main" val="10952382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documentManagement/types"/>
    <ds:schemaRef ds:uri="http://www.w3.org/XML/1998/namespace"/>
    <ds:schemaRef ds:uri="http://purl.org/dc/dcmitype/"/>
    <ds:schemaRef ds:uri="http://purl.org/dc/terms/"/>
    <ds:schemaRef ds:uri="http://schemas.microsoft.com/office/infopath/2007/PartnerControls"/>
    <ds:schemaRef ds:uri="http://purl.org/dc/elements/1.1/"/>
    <ds:schemaRef ds:uri="http://schemas.openxmlformats.org/package/2006/metadata/core-properties"/>
    <ds:schemaRef ds:uri="16c05727-aa75-4e4a-9b5f-8a80a1165891"/>
    <ds:schemaRef ds:uri="71af3243-3dd4-4a8d-8c0d-dd76da1f02a5"/>
    <ds:schemaRef ds:uri="http://schemas.microsoft.com/office/2006/metadata/propertie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TM04033921[[fn=Damask]]</Template>
  <TotalTime>387</TotalTime>
  <Words>1369</Words>
  <Application>Microsoft Office PowerPoint</Application>
  <PresentationFormat>Widescreen</PresentationFormat>
  <Paragraphs>237</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Algerian</vt:lpstr>
      <vt:lpstr>Arial</vt:lpstr>
      <vt:lpstr>Bookman Old Style</vt:lpstr>
      <vt:lpstr>Calibri</vt:lpstr>
      <vt:lpstr>Rockwell</vt:lpstr>
      <vt:lpstr>Times New Roman</vt:lpstr>
      <vt:lpstr>Wingdings</vt:lpstr>
      <vt:lpstr>Damask</vt:lpstr>
      <vt:lpstr>Movie recommendation Engine</vt:lpstr>
      <vt:lpstr>INTRODUCTION</vt:lpstr>
      <vt:lpstr>Problem statement</vt:lpstr>
      <vt:lpstr>Data overview</vt:lpstr>
      <vt:lpstr>Data preprocessing</vt:lpstr>
      <vt:lpstr>PowerPoint Presentation</vt:lpstr>
      <vt:lpstr>Feature selection and engineering</vt:lpstr>
      <vt:lpstr>Data splitting</vt:lpstr>
      <vt:lpstr>Model selection</vt:lpstr>
      <vt:lpstr>Model training and evaluation</vt:lpstr>
      <vt:lpstr>Result and analysis</vt:lpstr>
      <vt:lpstr>PowerPoint Presentation</vt:lpstr>
      <vt:lpstr>conclusion</vt:lpstr>
      <vt:lpstr>Future steps</vt:lpstr>
      <vt:lpstr>references</vt:lpstr>
      <vt:lpstr>Contact information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Movies recommendation System</dc:title>
  <dc:creator>Nibin Varughese</dc:creator>
  <cp:lastModifiedBy>Atharva Shinde</cp:lastModifiedBy>
  <cp:revision>3</cp:revision>
  <dcterms:created xsi:type="dcterms:W3CDTF">2023-11-25T13:11:28Z</dcterms:created>
  <dcterms:modified xsi:type="dcterms:W3CDTF">2024-02-26T05:11:43Z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